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28"/>
  </p:notesMasterIdLst>
  <p:handoutMasterIdLst>
    <p:handoutMasterId r:id="rId29"/>
  </p:handoutMasterIdLst>
  <p:sldIdLst>
    <p:sldId id="312" r:id="rId5"/>
    <p:sldId id="324" r:id="rId6"/>
    <p:sldId id="325" r:id="rId7"/>
    <p:sldId id="304" r:id="rId8"/>
    <p:sldId id="331" r:id="rId9"/>
    <p:sldId id="323" r:id="rId10"/>
    <p:sldId id="307" r:id="rId11"/>
    <p:sldId id="281" r:id="rId12"/>
    <p:sldId id="326" r:id="rId13"/>
    <p:sldId id="282" r:id="rId14"/>
    <p:sldId id="327" r:id="rId15"/>
    <p:sldId id="328" r:id="rId16"/>
    <p:sldId id="329" r:id="rId17"/>
    <p:sldId id="330" r:id="rId18"/>
    <p:sldId id="332" r:id="rId19"/>
    <p:sldId id="333" r:id="rId20"/>
    <p:sldId id="334" r:id="rId21"/>
    <p:sldId id="338" r:id="rId22"/>
    <p:sldId id="339" r:id="rId23"/>
    <p:sldId id="335" r:id="rId24"/>
    <p:sldId id="336" r:id="rId25"/>
    <p:sldId id="315" r:id="rId26"/>
    <p:sldId id="297" r:id="rId27"/>
  </p:sldIdLst>
  <p:sldSz cx="12192000" cy="6858000"/>
  <p:notesSz cx="13716000" cy="24384000"/>
  <p:defaultTextStyle>
    <a:defPPr rtl="0">
      <a:defRPr lang="it-IT"/>
    </a:defPPr>
    <a:lvl1pPr marL="0" algn="l" defTabSz="457200" rtl="0" eaLnBrk="1" latinLnBrk="0" hangingPunct="1">
      <a:defRPr lang="it-IT" sz="1800" kern="1200">
        <a:solidFill>
          <a:schemeClr val="tx1"/>
        </a:solidFill>
        <a:latin typeface="+mn-lt"/>
        <a:ea typeface="+mn-ea"/>
        <a:cs typeface="+mn-cs"/>
      </a:defRPr>
    </a:lvl1pPr>
    <a:lvl2pPr marL="457200" algn="l" defTabSz="457200" rtl="0" eaLnBrk="1" latinLnBrk="0" hangingPunct="1">
      <a:defRPr lang="it-IT" sz="1800" kern="1200">
        <a:solidFill>
          <a:schemeClr val="tx1"/>
        </a:solidFill>
        <a:latin typeface="+mn-lt"/>
        <a:ea typeface="+mn-ea"/>
        <a:cs typeface="+mn-cs"/>
      </a:defRPr>
    </a:lvl2pPr>
    <a:lvl3pPr marL="914400" algn="l" defTabSz="457200" rtl="0" eaLnBrk="1" latinLnBrk="0" hangingPunct="1">
      <a:defRPr lang="it-IT" sz="1800" kern="1200">
        <a:solidFill>
          <a:schemeClr val="tx1"/>
        </a:solidFill>
        <a:latin typeface="+mn-lt"/>
        <a:ea typeface="+mn-ea"/>
        <a:cs typeface="+mn-cs"/>
      </a:defRPr>
    </a:lvl3pPr>
    <a:lvl4pPr marL="1371600" algn="l" defTabSz="457200" rtl="0" eaLnBrk="1" latinLnBrk="0" hangingPunct="1">
      <a:defRPr lang="it-IT" sz="1800" kern="1200">
        <a:solidFill>
          <a:schemeClr val="tx1"/>
        </a:solidFill>
        <a:latin typeface="+mn-lt"/>
        <a:ea typeface="+mn-ea"/>
        <a:cs typeface="+mn-cs"/>
      </a:defRPr>
    </a:lvl4pPr>
    <a:lvl5pPr marL="1828800" algn="l" defTabSz="457200" rtl="0" eaLnBrk="1" latinLnBrk="0" hangingPunct="1">
      <a:defRPr lang="it-IT" sz="1800" kern="1200">
        <a:solidFill>
          <a:schemeClr val="tx1"/>
        </a:solidFill>
        <a:latin typeface="+mn-lt"/>
        <a:ea typeface="+mn-ea"/>
        <a:cs typeface="+mn-cs"/>
      </a:defRPr>
    </a:lvl5pPr>
    <a:lvl6pPr marL="2286000" algn="l" defTabSz="457200" rtl="0" eaLnBrk="1" latinLnBrk="0" hangingPunct="1">
      <a:defRPr lang="it-IT" sz="1800" kern="1200">
        <a:solidFill>
          <a:schemeClr val="tx1"/>
        </a:solidFill>
        <a:latin typeface="+mn-lt"/>
        <a:ea typeface="+mn-ea"/>
        <a:cs typeface="+mn-cs"/>
      </a:defRPr>
    </a:lvl6pPr>
    <a:lvl7pPr marL="2743200" algn="l" defTabSz="457200" rtl="0" eaLnBrk="1" latinLnBrk="0" hangingPunct="1">
      <a:defRPr lang="it-IT" sz="1800" kern="1200">
        <a:solidFill>
          <a:schemeClr val="tx1"/>
        </a:solidFill>
        <a:latin typeface="+mn-lt"/>
        <a:ea typeface="+mn-ea"/>
        <a:cs typeface="+mn-cs"/>
      </a:defRPr>
    </a:lvl7pPr>
    <a:lvl8pPr marL="3200400" algn="l" defTabSz="457200" rtl="0" eaLnBrk="1" latinLnBrk="0" hangingPunct="1">
      <a:defRPr lang="it-IT" sz="1800" kern="1200">
        <a:solidFill>
          <a:schemeClr val="tx1"/>
        </a:solidFill>
        <a:latin typeface="+mn-lt"/>
        <a:ea typeface="+mn-ea"/>
        <a:cs typeface="+mn-cs"/>
      </a:defRPr>
    </a:lvl8pPr>
    <a:lvl9pPr marL="3657600" algn="l" defTabSz="457200" rtl="0" eaLnBrk="1" latinLnBrk="0" hangingPunct="1">
      <a:defRPr lang="it-IT"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A6A99-57DF-4E18-9AFD-801DE8B44D8B}" v="1" dt="2024-04-16T07:49:53.619"/>
  </p1510:revLst>
</p1510:revInfo>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95388" autoAdjust="0"/>
  </p:normalViewPr>
  <p:slideViewPr>
    <p:cSldViewPr snapToGrid="0" snapToObjects="1">
      <p:cViewPr varScale="1">
        <p:scale>
          <a:sx n="75" d="100"/>
          <a:sy n="75" d="100"/>
        </p:scale>
        <p:origin x="188" y="56"/>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37" d="100"/>
          <a:sy n="37" d="100"/>
        </p:scale>
        <p:origin x="338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bi Bolzano" userId="f85e4217-3646-41ad-8e74-b7bdcb2f7385" providerId="ADAL" clId="{157A6A99-57DF-4E18-9AFD-801DE8B44D8B}"/>
    <pc:docChg chg="custSel addSld delSld modSld">
      <pc:chgData name="Aibi Bolzano" userId="f85e4217-3646-41ad-8e74-b7bdcb2f7385" providerId="ADAL" clId="{157A6A99-57DF-4E18-9AFD-801DE8B44D8B}" dt="2024-04-16T08:50:35.165" v="2549" actId="313"/>
      <pc:docMkLst>
        <pc:docMk/>
      </pc:docMkLst>
      <pc:sldChg chg="modSp del mod">
        <pc:chgData name="Aibi Bolzano" userId="f85e4217-3646-41ad-8e74-b7bdcb2f7385" providerId="ADAL" clId="{157A6A99-57DF-4E18-9AFD-801DE8B44D8B}" dt="2024-04-16T08:02:11.392" v="444" actId="2696"/>
        <pc:sldMkLst>
          <pc:docMk/>
          <pc:sldMk cId="1131718056" sldId="314"/>
        </pc:sldMkLst>
        <pc:spChg chg="mod">
          <ac:chgData name="Aibi Bolzano" userId="f85e4217-3646-41ad-8e74-b7bdcb2f7385" providerId="ADAL" clId="{157A6A99-57DF-4E18-9AFD-801DE8B44D8B}" dt="2024-04-16T07:50:27.633" v="234" actId="255"/>
          <ac:spMkLst>
            <pc:docMk/>
            <pc:sldMk cId="1131718056" sldId="314"/>
            <ac:spMk id="2" creationId="{B6210199-C129-11F0-56F2-2D1AED21CB4C}"/>
          </ac:spMkLst>
        </pc:spChg>
        <pc:spChg chg="mod">
          <ac:chgData name="Aibi Bolzano" userId="f85e4217-3646-41ad-8e74-b7bdcb2f7385" providerId="ADAL" clId="{157A6A99-57DF-4E18-9AFD-801DE8B44D8B}" dt="2024-04-16T07:39:37.360" v="187" actId="1076"/>
          <ac:spMkLst>
            <pc:docMk/>
            <pc:sldMk cId="1131718056" sldId="314"/>
            <ac:spMk id="4" creationId="{BDDD6BDC-E008-6AB7-55A1-46ED9BCF054F}"/>
          </ac:spMkLst>
        </pc:spChg>
      </pc:sldChg>
      <pc:sldChg chg="modSp mod">
        <pc:chgData name="Aibi Bolzano" userId="f85e4217-3646-41ad-8e74-b7bdcb2f7385" providerId="ADAL" clId="{157A6A99-57DF-4E18-9AFD-801DE8B44D8B}" dt="2024-04-16T08:03:27.749" v="445" actId="255"/>
        <pc:sldMkLst>
          <pc:docMk/>
          <pc:sldMk cId="3954060043" sldId="333"/>
        </pc:sldMkLst>
        <pc:spChg chg="mod">
          <ac:chgData name="Aibi Bolzano" userId="f85e4217-3646-41ad-8e74-b7bdcb2f7385" providerId="ADAL" clId="{157A6A99-57DF-4E18-9AFD-801DE8B44D8B}" dt="2024-04-16T08:03:27.749" v="445" actId="255"/>
          <ac:spMkLst>
            <pc:docMk/>
            <pc:sldMk cId="3954060043" sldId="333"/>
            <ac:spMk id="2" creationId="{467B359C-6679-04F3-55F2-ECEDAC158645}"/>
          </ac:spMkLst>
        </pc:spChg>
        <pc:spChg chg="mod">
          <ac:chgData name="Aibi Bolzano" userId="f85e4217-3646-41ad-8e74-b7bdcb2f7385" providerId="ADAL" clId="{157A6A99-57DF-4E18-9AFD-801DE8B44D8B}" dt="2024-04-16T07:47:07.179" v="219" actId="5793"/>
          <ac:spMkLst>
            <pc:docMk/>
            <pc:sldMk cId="3954060043" sldId="333"/>
            <ac:spMk id="3" creationId="{23B266EF-850F-BA72-836B-60EC2F7555A8}"/>
          </ac:spMkLst>
        </pc:spChg>
      </pc:sldChg>
      <pc:sldChg chg="modSp mod">
        <pc:chgData name="Aibi Bolzano" userId="f85e4217-3646-41ad-8e74-b7bdcb2f7385" providerId="ADAL" clId="{157A6A99-57DF-4E18-9AFD-801DE8B44D8B}" dt="2024-04-16T08:10:02.852" v="619" actId="20577"/>
        <pc:sldMkLst>
          <pc:docMk/>
          <pc:sldMk cId="3058890403" sldId="334"/>
        </pc:sldMkLst>
        <pc:spChg chg="mod">
          <ac:chgData name="Aibi Bolzano" userId="f85e4217-3646-41ad-8e74-b7bdcb2f7385" providerId="ADAL" clId="{157A6A99-57DF-4E18-9AFD-801DE8B44D8B}" dt="2024-04-16T07:53:32.955" v="242" actId="14100"/>
          <ac:spMkLst>
            <pc:docMk/>
            <pc:sldMk cId="3058890403" sldId="334"/>
            <ac:spMk id="2" creationId="{220288D2-0ABE-6546-4DAB-ED6EEDF7892B}"/>
          </ac:spMkLst>
        </pc:spChg>
        <pc:spChg chg="mod">
          <ac:chgData name="Aibi Bolzano" userId="f85e4217-3646-41ad-8e74-b7bdcb2f7385" providerId="ADAL" clId="{157A6A99-57DF-4E18-9AFD-801DE8B44D8B}" dt="2024-04-16T08:10:02.852" v="619" actId="20577"/>
          <ac:spMkLst>
            <pc:docMk/>
            <pc:sldMk cId="3058890403" sldId="334"/>
            <ac:spMk id="3" creationId="{47F6B1F3-7127-2D7D-D0E2-D8511ADF26FB}"/>
          </ac:spMkLst>
        </pc:spChg>
      </pc:sldChg>
      <pc:sldChg chg="modSp mod">
        <pc:chgData name="Aibi Bolzano" userId="f85e4217-3646-41ad-8e74-b7bdcb2f7385" providerId="ADAL" clId="{157A6A99-57DF-4E18-9AFD-801DE8B44D8B}" dt="2024-04-16T07:49:29.288" v="232" actId="20577"/>
        <pc:sldMkLst>
          <pc:docMk/>
          <pc:sldMk cId="4134760405" sldId="335"/>
        </pc:sldMkLst>
        <pc:spChg chg="mod">
          <ac:chgData name="Aibi Bolzano" userId="f85e4217-3646-41ad-8e74-b7bdcb2f7385" providerId="ADAL" clId="{157A6A99-57DF-4E18-9AFD-801DE8B44D8B}" dt="2024-04-16T07:49:29.288" v="232" actId="20577"/>
          <ac:spMkLst>
            <pc:docMk/>
            <pc:sldMk cId="4134760405" sldId="335"/>
            <ac:spMk id="3" creationId="{23B266EF-850F-BA72-836B-60EC2F7555A8}"/>
          </ac:spMkLst>
        </pc:spChg>
      </pc:sldChg>
      <pc:sldChg chg="modSp new mod">
        <pc:chgData name="Aibi Bolzano" userId="f85e4217-3646-41ad-8e74-b7bdcb2f7385" providerId="ADAL" clId="{157A6A99-57DF-4E18-9AFD-801DE8B44D8B}" dt="2024-04-16T08:25:47.950" v="1313" actId="12"/>
        <pc:sldMkLst>
          <pc:docMk/>
          <pc:sldMk cId="1969891705" sldId="338"/>
        </pc:sldMkLst>
        <pc:spChg chg="mod">
          <ac:chgData name="Aibi Bolzano" userId="f85e4217-3646-41ad-8e74-b7bdcb2f7385" providerId="ADAL" clId="{157A6A99-57DF-4E18-9AFD-801DE8B44D8B}" dt="2024-04-16T08:18:36.251" v="929" actId="122"/>
          <ac:spMkLst>
            <pc:docMk/>
            <pc:sldMk cId="1969891705" sldId="338"/>
            <ac:spMk id="2" creationId="{6507F25E-4348-592B-CC00-D2C224E8DBC4}"/>
          </ac:spMkLst>
        </pc:spChg>
        <pc:spChg chg="mod">
          <ac:chgData name="Aibi Bolzano" userId="f85e4217-3646-41ad-8e74-b7bdcb2f7385" providerId="ADAL" clId="{157A6A99-57DF-4E18-9AFD-801DE8B44D8B}" dt="2024-04-16T08:25:47.950" v="1313" actId="12"/>
          <ac:spMkLst>
            <pc:docMk/>
            <pc:sldMk cId="1969891705" sldId="338"/>
            <ac:spMk id="3" creationId="{0B52F6F8-0DA3-3C28-4761-2A4808696449}"/>
          </ac:spMkLst>
        </pc:spChg>
      </pc:sldChg>
      <pc:sldChg chg="modSp new mod">
        <pc:chgData name="Aibi Bolzano" userId="f85e4217-3646-41ad-8e74-b7bdcb2f7385" providerId="ADAL" clId="{157A6A99-57DF-4E18-9AFD-801DE8B44D8B}" dt="2024-04-16T08:50:35.165" v="2549" actId="313"/>
        <pc:sldMkLst>
          <pc:docMk/>
          <pc:sldMk cId="2521599296" sldId="339"/>
        </pc:sldMkLst>
        <pc:spChg chg="mod">
          <ac:chgData name="Aibi Bolzano" userId="f85e4217-3646-41ad-8e74-b7bdcb2f7385" providerId="ADAL" clId="{157A6A99-57DF-4E18-9AFD-801DE8B44D8B}" dt="2024-04-16T08:38:37.510" v="1669" actId="14100"/>
          <ac:spMkLst>
            <pc:docMk/>
            <pc:sldMk cId="2521599296" sldId="339"/>
            <ac:spMk id="2" creationId="{6A7F2B43-C8FE-C74A-027D-45171D81EC25}"/>
          </ac:spMkLst>
        </pc:spChg>
        <pc:spChg chg="mod">
          <ac:chgData name="Aibi Bolzano" userId="f85e4217-3646-41ad-8e74-b7bdcb2f7385" providerId="ADAL" clId="{157A6A99-57DF-4E18-9AFD-801DE8B44D8B}" dt="2024-04-16T08:50:35.165" v="2549" actId="313"/>
          <ac:spMkLst>
            <pc:docMk/>
            <pc:sldMk cId="2521599296" sldId="339"/>
            <ac:spMk id="3" creationId="{F89FC3DE-6006-0DBE-EC78-71C344ABF29B}"/>
          </ac:spMkLst>
        </pc:spChg>
      </pc:sldChg>
    </pc:docChg>
  </pc:docChgLst>
  <pc:docChgLst>
    <pc:chgData name="Aibi Bolzano" userId="f85e4217-3646-41ad-8e74-b7bdcb2f7385" providerId="ADAL" clId="{36550AA3-5628-46B9-9C92-FCE39CE92B98}"/>
    <pc:docChg chg="custSel delSld modSld">
      <pc:chgData name="Aibi Bolzano" userId="f85e4217-3646-41ad-8e74-b7bdcb2f7385" providerId="ADAL" clId="{36550AA3-5628-46B9-9C92-FCE39CE92B98}" dt="2024-04-16T09:05:35.673" v="129" actId="2696"/>
      <pc:docMkLst>
        <pc:docMk/>
      </pc:docMkLst>
      <pc:sldChg chg="modSp mod">
        <pc:chgData name="Aibi Bolzano" userId="f85e4217-3646-41ad-8e74-b7bdcb2f7385" providerId="ADAL" clId="{36550AA3-5628-46B9-9C92-FCE39CE92B98}" dt="2024-04-16T09:00:20.661" v="100" actId="113"/>
        <pc:sldMkLst>
          <pc:docMk/>
          <pc:sldMk cId="3913219759" sldId="304"/>
        </pc:sldMkLst>
        <pc:spChg chg="mod">
          <ac:chgData name="Aibi Bolzano" userId="f85e4217-3646-41ad-8e74-b7bdcb2f7385" providerId="ADAL" clId="{36550AA3-5628-46B9-9C92-FCE39CE92B98}" dt="2024-04-16T09:00:20.661" v="100" actId="113"/>
          <ac:spMkLst>
            <pc:docMk/>
            <pc:sldMk cId="3913219759" sldId="304"/>
            <ac:spMk id="3" creationId="{D4D22962-3C7F-E480-5C35-7F4860A098E1}"/>
          </ac:spMkLst>
        </pc:spChg>
      </pc:sldChg>
      <pc:sldChg chg="modSp mod">
        <pc:chgData name="Aibi Bolzano" userId="f85e4217-3646-41ad-8e74-b7bdcb2f7385" providerId="ADAL" clId="{36550AA3-5628-46B9-9C92-FCE39CE92B98}" dt="2024-04-16T08:59:50.448" v="98" actId="20577"/>
        <pc:sldMkLst>
          <pc:docMk/>
          <pc:sldMk cId="2202437675" sldId="312"/>
        </pc:sldMkLst>
        <pc:spChg chg="mod">
          <ac:chgData name="Aibi Bolzano" userId="f85e4217-3646-41ad-8e74-b7bdcb2f7385" providerId="ADAL" clId="{36550AA3-5628-46B9-9C92-FCE39CE92B98}" dt="2024-04-16T08:59:50.448" v="98" actId="20577"/>
          <ac:spMkLst>
            <pc:docMk/>
            <pc:sldMk cId="2202437675" sldId="312"/>
            <ac:spMk id="2" creationId="{4207FF65-A536-F639-8591-ED024C223308}"/>
          </ac:spMkLst>
        </pc:spChg>
      </pc:sldChg>
      <pc:sldChg chg="modSp mod">
        <pc:chgData name="Aibi Bolzano" userId="f85e4217-3646-41ad-8e74-b7bdcb2f7385" providerId="ADAL" clId="{36550AA3-5628-46B9-9C92-FCE39CE92B98}" dt="2024-04-16T09:01:06.912" v="114" actId="20577"/>
        <pc:sldMkLst>
          <pc:docMk/>
          <pc:sldMk cId="3571392816" sldId="323"/>
        </pc:sldMkLst>
        <pc:spChg chg="mod">
          <ac:chgData name="Aibi Bolzano" userId="f85e4217-3646-41ad-8e74-b7bdcb2f7385" providerId="ADAL" clId="{36550AA3-5628-46B9-9C92-FCE39CE92B98}" dt="2024-04-16T09:01:06.912" v="114" actId="20577"/>
          <ac:spMkLst>
            <pc:docMk/>
            <pc:sldMk cId="3571392816" sldId="323"/>
            <ac:spMk id="2" creationId="{0CD44213-E706-D911-CF12-874DC68A6512}"/>
          </ac:spMkLst>
        </pc:spChg>
      </pc:sldChg>
      <pc:sldChg chg="modSp mod">
        <pc:chgData name="Aibi Bolzano" userId="f85e4217-3646-41ad-8e74-b7bdcb2f7385" providerId="ADAL" clId="{36550AA3-5628-46B9-9C92-FCE39CE92B98}" dt="2024-04-16T09:01:35.349" v="115" actId="113"/>
        <pc:sldMkLst>
          <pc:docMk/>
          <pc:sldMk cId="1758329254" sldId="328"/>
        </pc:sldMkLst>
        <pc:spChg chg="mod">
          <ac:chgData name="Aibi Bolzano" userId="f85e4217-3646-41ad-8e74-b7bdcb2f7385" providerId="ADAL" clId="{36550AA3-5628-46B9-9C92-FCE39CE92B98}" dt="2024-04-16T09:01:35.349" v="115" actId="113"/>
          <ac:spMkLst>
            <pc:docMk/>
            <pc:sldMk cId="1758329254" sldId="328"/>
            <ac:spMk id="3" creationId="{C071DC30-F6B3-F625-3D12-5164592896B4}"/>
          </ac:spMkLst>
        </pc:spChg>
      </pc:sldChg>
      <pc:sldChg chg="modSp mod">
        <pc:chgData name="Aibi Bolzano" userId="f85e4217-3646-41ad-8e74-b7bdcb2f7385" providerId="ADAL" clId="{36550AA3-5628-46B9-9C92-FCE39CE92B98}" dt="2024-04-16T09:02:12.180" v="117" actId="113"/>
        <pc:sldMkLst>
          <pc:docMk/>
          <pc:sldMk cId="3020731566" sldId="332"/>
        </pc:sldMkLst>
        <pc:spChg chg="mod">
          <ac:chgData name="Aibi Bolzano" userId="f85e4217-3646-41ad-8e74-b7bdcb2f7385" providerId="ADAL" clId="{36550AA3-5628-46B9-9C92-FCE39CE92B98}" dt="2024-04-16T09:02:12.180" v="117" actId="113"/>
          <ac:spMkLst>
            <pc:docMk/>
            <pc:sldMk cId="3020731566" sldId="332"/>
            <ac:spMk id="3" creationId="{83D6F476-7BED-090D-5A98-78E7A7BC9B93}"/>
          </ac:spMkLst>
        </pc:spChg>
      </pc:sldChg>
      <pc:sldChg chg="modSp mod">
        <pc:chgData name="Aibi Bolzano" userId="f85e4217-3646-41ad-8e74-b7bdcb2f7385" providerId="ADAL" clId="{36550AA3-5628-46B9-9C92-FCE39CE92B98}" dt="2024-04-16T09:02:26.339" v="118" actId="122"/>
        <pc:sldMkLst>
          <pc:docMk/>
          <pc:sldMk cId="3954060043" sldId="333"/>
        </pc:sldMkLst>
        <pc:spChg chg="mod">
          <ac:chgData name="Aibi Bolzano" userId="f85e4217-3646-41ad-8e74-b7bdcb2f7385" providerId="ADAL" clId="{36550AA3-5628-46B9-9C92-FCE39CE92B98}" dt="2024-04-16T09:02:26.339" v="118" actId="122"/>
          <ac:spMkLst>
            <pc:docMk/>
            <pc:sldMk cId="3954060043" sldId="333"/>
            <ac:spMk id="2" creationId="{467B359C-6679-04F3-55F2-ECEDAC158645}"/>
          </ac:spMkLst>
        </pc:spChg>
        <pc:spChg chg="mod">
          <ac:chgData name="Aibi Bolzano" userId="f85e4217-3646-41ad-8e74-b7bdcb2f7385" providerId="ADAL" clId="{36550AA3-5628-46B9-9C92-FCE39CE92B98}" dt="2024-04-16T07:18:58.244" v="18" actId="113"/>
          <ac:spMkLst>
            <pc:docMk/>
            <pc:sldMk cId="3954060043" sldId="333"/>
            <ac:spMk id="3" creationId="{23B266EF-850F-BA72-836B-60EC2F7555A8}"/>
          </ac:spMkLst>
        </pc:spChg>
      </pc:sldChg>
      <pc:sldChg chg="modSp mod">
        <pc:chgData name="Aibi Bolzano" userId="f85e4217-3646-41ad-8e74-b7bdcb2f7385" providerId="ADAL" clId="{36550AA3-5628-46B9-9C92-FCE39CE92B98}" dt="2024-04-16T07:19:54.273" v="49" actId="20577"/>
        <pc:sldMkLst>
          <pc:docMk/>
          <pc:sldMk cId="3058890403" sldId="334"/>
        </pc:sldMkLst>
        <pc:spChg chg="mod">
          <ac:chgData name="Aibi Bolzano" userId="f85e4217-3646-41ad-8e74-b7bdcb2f7385" providerId="ADAL" clId="{36550AA3-5628-46B9-9C92-FCE39CE92B98}" dt="2024-04-16T07:19:54.273" v="49" actId="20577"/>
          <ac:spMkLst>
            <pc:docMk/>
            <pc:sldMk cId="3058890403" sldId="334"/>
            <ac:spMk id="3" creationId="{47F6B1F3-7127-2D7D-D0E2-D8511ADF26FB}"/>
          </ac:spMkLst>
        </pc:spChg>
      </pc:sldChg>
      <pc:sldChg chg="modSp mod">
        <pc:chgData name="Aibi Bolzano" userId="f85e4217-3646-41ad-8e74-b7bdcb2f7385" providerId="ADAL" clId="{36550AA3-5628-46B9-9C92-FCE39CE92B98}" dt="2024-04-16T09:03:55.367" v="121" actId="113"/>
        <pc:sldMkLst>
          <pc:docMk/>
          <pc:sldMk cId="4134760405" sldId="335"/>
        </pc:sldMkLst>
        <pc:spChg chg="mod">
          <ac:chgData name="Aibi Bolzano" userId="f85e4217-3646-41ad-8e74-b7bdcb2f7385" providerId="ADAL" clId="{36550AA3-5628-46B9-9C92-FCE39CE92B98}" dt="2024-04-16T09:03:55.367" v="121" actId="113"/>
          <ac:spMkLst>
            <pc:docMk/>
            <pc:sldMk cId="4134760405" sldId="335"/>
            <ac:spMk id="3" creationId="{23B266EF-850F-BA72-836B-60EC2F7555A8}"/>
          </ac:spMkLst>
        </pc:spChg>
      </pc:sldChg>
      <pc:sldChg chg="modSp mod">
        <pc:chgData name="Aibi Bolzano" userId="f85e4217-3646-41ad-8e74-b7bdcb2f7385" providerId="ADAL" clId="{36550AA3-5628-46B9-9C92-FCE39CE92B98}" dt="2024-04-16T09:04:34.815" v="128" actId="6549"/>
        <pc:sldMkLst>
          <pc:docMk/>
          <pc:sldMk cId="153317785" sldId="336"/>
        </pc:sldMkLst>
        <pc:spChg chg="mod">
          <ac:chgData name="Aibi Bolzano" userId="f85e4217-3646-41ad-8e74-b7bdcb2f7385" providerId="ADAL" clId="{36550AA3-5628-46B9-9C92-FCE39CE92B98}" dt="2024-04-16T09:04:34.815" v="128" actId="6549"/>
          <ac:spMkLst>
            <pc:docMk/>
            <pc:sldMk cId="153317785" sldId="336"/>
            <ac:spMk id="3" creationId="{23B266EF-850F-BA72-836B-60EC2F7555A8}"/>
          </ac:spMkLst>
        </pc:spChg>
      </pc:sldChg>
      <pc:sldChg chg="del">
        <pc:chgData name="Aibi Bolzano" userId="f85e4217-3646-41ad-8e74-b7bdcb2f7385" providerId="ADAL" clId="{36550AA3-5628-46B9-9C92-FCE39CE92B98}" dt="2024-04-16T09:05:35.673" v="129" actId="2696"/>
        <pc:sldMkLst>
          <pc:docMk/>
          <pc:sldMk cId="1656305133" sldId="33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lang="it-IT" sz="1200"/>
            </a:lvl1pPr>
          </a:lstStyle>
          <a:p>
            <a:pPr rtl="0"/>
            <a:endParaRPr lang="it-IT" dirty="0"/>
          </a:p>
        </p:txBody>
      </p:sp>
      <p:sp>
        <p:nvSpPr>
          <p:cNvPr id="3" name="Segnaposto data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lang="it-IT" sz="1200"/>
            </a:lvl1pPr>
          </a:lstStyle>
          <a:p>
            <a:pPr rtl="0"/>
            <a:fld id="{791C2D31-FAD1-43CD-98D3-BD90EFD9284C}" type="datetimeyyyy">
              <a:rPr lang="it-IT" smtClean="0"/>
              <a:t>2024</a:t>
            </a:fld>
            <a:endParaRPr lang="it-IT" dirty="0"/>
          </a:p>
        </p:txBody>
      </p:sp>
      <p:sp>
        <p:nvSpPr>
          <p:cNvPr id="4" name="Segnaposto piè di pagina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lang="it-IT" sz="1200"/>
            </a:lvl1pPr>
          </a:lstStyle>
          <a:p>
            <a:pPr rtl="0"/>
            <a:endParaRPr lang="it-IT" dirty="0"/>
          </a:p>
        </p:txBody>
      </p:sp>
      <p:sp>
        <p:nvSpPr>
          <p:cNvPr id="5" name="Segnaposto numero diapositiva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lang="it-IT" sz="1200"/>
            </a:lvl1pPr>
          </a:lstStyle>
          <a:p>
            <a:pPr rtl="0"/>
            <a:fld id="{420BD0AB-C59E-4A46-83D3-F07787446BA0}" type="slidenum">
              <a:rPr lang="it-IT" smtClean="0"/>
              <a:t>‹N›</a:t>
            </a:fld>
            <a:endParaRPr lang="it-IT" dirty="0"/>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lang="it-IT" sz="600" kern="1200">
        <a:solidFill>
          <a:schemeClr val="tx1"/>
        </a:solidFill>
        <a:latin typeface="+mn-lt"/>
        <a:ea typeface="+mn-ea"/>
        <a:cs typeface="+mn-cs"/>
      </a:defRPr>
    </a:lvl1pPr>
    <a:lvl2pPr marL="228600" algn="l" defTabSz="457200" rtl="0" eaLnBrk="1" latinLnBrk="0" hangingPunct="1">
      <a:defRPr lang="it-IT" sz="600" kern="1200">
        <a:solidFill>
          <a:schemeClr val="tx1"/>
        </a:solidFill>
        <a:latin typeface="+mn-lt"/>
        <a:ea typeface="+mn-ea"/>
        <a:cs typeface="+mn-cs"/>
      </a:defRPr>
    </a:lvl2pPr>
    <a:lvl3pPr marL="457200" algn="l" defTabSz="457200" rtl="0" eaLnBrk="1" latinLnBrk="0" hangingPunct="1">
      <a:defRPr lang="it-IT" sz="600" kern="1200">
        <a:solidFill>
          <a:schemeClr val="tx1"/>
        </a:solidFill>
        <a:latin typeface="+mn-lt"/>
        <a:ea typeface="+mn-ea"/>
        <a:cs typeface="+mn-cs"/>
      </a:defRPr>
    </a:lvl3pPr>
    <a:lvl4pPr marL="685800" algn="l" defTabSz="457200" rtl="0" eaLnBrk="1" latinLnBrk="0" hangingPunct="1">
      <a:defRPr lang="it-IT" sz="600" kern="1200">
        <a:solidFill>
          <a:schemeClr val="tx1"/>
        </a:solidFill>
        <a:latin typeface="+mn-lt"/>
        <a:ea typeface="+mn-ea"/>
        <a:cs typeface="+mn-cs"/>
      </a:defRPr>
    </a:lvl4pPr>
    <a:lvl5pPr marL="914400" algn="l" defTabSz="457200" rtl="0" eaLnBrk="1" latinLnBrk="0" hangingPunct="1">
      <a:defRPr lang="it-IT" sz="600" kern="1200">
        <a:solidFill>
          <a:schemeClr val="tx1"/>
        </a:solidFill>
        <a:latin typeface="+mn-lt"/>
        <a:ea typeface="+mn-ea"/>
        <a:cs typeface="+mn-cs"/>
      </a:defRPr>
    </a:lvl5pPr>
    <a:lvl6pPr marL="1143000" algn="l" defTabSz="457200" rtl="0" eaLnBrk="1" latinLnBrk="0" hangingPunct="1">
      <a:defRPr lang="it-IT" sz="600" kern="1200">
        <a:solidFill>
          <a:schemeClr val="tx1"/>
        </a:solidFill>
        <a:latin typeface="+mn-lt"/>
        <a:ea typeface="+mn-ea"/>
        <a:cs typeface="+mn-cs"/>
      </a:defRPr>
    </a:lvl6pPr>
    <a:lvl7pPr marL="1371600" algn="l" defTabSz="457200" rtl="0" eaLnBrk="1" latinLnBrk="0" hangingPunct="1">
      <a:defRPr lang="it-IT" sz="600" kern="1200">
        <a:solidFill>
          <a:schemeClr val="tx1"/>
        </a:solidFill>
        <a:latin typeface="+mn-lt"/>
        <a:ea typeface="+mn-ea"/>
        <a:cs typeface="+mn-cs"/>
      </a:defRPr>
    </a:lvl7pPr>
    <a:lvl8pPr marL="1600200" algn="l" defTabSz="457200" rtl="0" eaLnBrk="1" latinLnBrk="0" hangingPunct="1">
      <a:defRPr lang="it-IT" sz="600" kern="1200">
        <a:solidFill>
          <a:schemeClr val="tx1"/>
        </a:solidFill>
        <a:latin typeface="+mn-lt"/>
        <a:ea typeface="+mn-ea"/>
        <a:cs typeface="+mn-cs"/>
      </a:defRPr>
    </a:lvl8pPr>
    <a:lvl9pPr marL="1828800" algn="l" defTabSz="457200" rtl="0" eaLnBrk="1" latinLnBrk="0" hangingPunct="1">
      <a:defRPr lang="it-IT"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Segnaposto note 2"/>
          <p:cNvSpPr>
            <a:spLocks noGrp="1"/>
          </p:cNvSpPr>
          <p:nvPr>
            <p:ph type="body" idx="1"/>
          </p:nvPr>
        </p:nvSpPr>
        <p:spPr>
          <a:xfrm>
            <a:off x="1371600" y="11734800"/>
            <a:ext cx="10972800" cy="9601200"/>
          </a:xfrm>
          <a:prstGeom prst="rect">
            <a:avLst/>
          </a:prstGeom>
        </p:spPr>
        <p:txBody>
          <a:bodyPr rtlCol="0"/>
          <a:lstStyle>
            <a:defPPr>
              <a:defRPr lang="it-IT"/>
            </a:defPPr>
          </a:lstStyle>
          <a:p>
            <a:pPr rtl="0"/>
            <a:endParaRPr lang="it-IT" dirty="0"/>
          </a:p>
        </p:txBody>
      </p:sp>
    </p:spTree>
    <p:extLst>
      <p:ext uri="{BB962C8B-B14F-4D97-AF65-F5344CB8AC3E}">
        <p14:creationId xmlns:p14="http://schemas.microsoft.com/office/powerpoint/2010/main" val="2997654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Segnaposto note 2"/>
          <p:cNvSpPr>
            <a:spLocks noGrp="1"/>
          </p:cNvSpPr>
          <p:nvPr>
            <p:ph type="body" idx="1"/>
          </p:nvPr>
        </p:nvSpPr>
        <p:spPr>
          <a:xfrm>
            <a:off x="1371600" y="11734800"/>
            <a:ext cx="10972800" cy="9601200"/>
          </a:xfrm>
          <a:prstGeom prst="rect">
            <a:avLst/>
          </a:prstGeom>
        </p:spPr>
        <p:txBody>
          <a:bodyPr rtlCol="0"/>
          <a:lstStyle>
            <a:defPPr>
              <a:defRPr lang="it-IT"/>
            </a:defPPr>
          </a:lstStyle>
          <a:p>
            <a:pPr rtl="0"/>
            <a:endParaRPr lang="it-IT" dirty="0"/>
          </a:p>
        </p:txBody>
      </p:sp>
    </p:spTree>
    <p:extLst>
      <p:ext uri="{BB962C8B-B14F-4D97-AF65-F5344CB8AC3E}">
        <p14:creationId xmlns:p14="http://schemas.microsoft.com/office/powerpoint/2010/main" val="587736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Segnaposto note 2"/>
          <p:cNvSpPr>
            <a:spLocks noGrp="1"/>
          </p:cNvSpPr>
          <p:nvPr>
            <p:ph type="body" idx="1"/>
          </p:nvPr>
        </p:nvSpPr>
        <p:spPr>
          <a:xfrm>
            <a:off x="1371600" y="11734800"/>
            <a:ext cx="10972800" cy="9601200"/>
          </a:xfrm>
          <a:prstGeom prst="rect">
            <a:avLst/>
          </a:prstGeom>
        </p:spPr>
        <p:txBody>
          <a:bodyPr rtlCol="0"/>
          <a:lstStyle>
            <a:defPPr>
              <a:defRPr lang="it-IT"/>
            </a:defPPr>
          </a:lstStyle>
          <a:p>
            <a:pPr rtl="0"/>
            <a:endParaRPr lang="it-IT" dirty="0"/>
          </a:p>
        </p:txBody>
      </p:sp>
    </p:spTree>
    <p:extLst>
      <p:ext uri="{BB962C8B-B14F-4D97-AF65-F5344CB8AC3E}">
        <p14:creationId xmlns:p14="http://schemas.microsoft.com/office/powerpoint/2010/main" val="3294931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Segnaposto note 2"/>
          <p:cNvSpPr>
            <a:spLocks noGrp="1"/>
          </p:cNvSpPr>
          <p:nvPr>
            <p:ph type="body" idx="1"/>
          </p:nvPr>
        </p:nvSpPr>
        <p:spPr>
          <a:xfrm>
            <a:off x="1371600" y="11734800"/>
            <a:ext cx="10972800" cy="9601200"/>
          </a:xfrm>
          <a:prstGeom prst="rect">
            <a:avLst/>
          </a:prstGeom>
        </p:spPr>
        <p:txBody>
          <a:bodyPr rtlCol="0"/>
          <a:lstStyle>
            <a:defPPr>
              <a:defRPr lang="it-IT"/>
            </a:defPPr>
          </a:lstStyle>
          <a:p>
            <a:pPr rtl="0"/>
            <a:endParaRPr lang="it-IT" dirty="0"/>
          </a:p>
        </p:txBody>
      </p:sp>
    </p:spTree>
    <p:extLst>
      <p:ext uri="{BB962C8B-B14F-4D97-AF65-F5344CB8AC3E}">
        <p14:creationId xmlns:p14="http://schemas.microsoft.com/office/powerpoint/2010/main" val="3068653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Segnaposto note 2"/>
          <p:cNvSpPr>
            <a:spLocks noGrp="1"/>
          </p:cNvSpPr>
          <p:nvPr>
            <p:ph type="body" idx="1"/>
          </p:nvPr>
        </p:nvSpPr>
        <p:spPr>
          <a:xfrm>
            <a:off x="1371600" y="11734800"/>
            <a:ext cx="10972800" cy="9601200"/>
          </a:xfrm>
          <a:prstGeom prst="rect">
            <a:avLst/>
          </a:prstGeom>
        </p:spPr>
        <p:txBody>
          <a:bodyPr rtlCol="0"/>
          <a:lstStyle>
            <a:defPPr>
              <a:defRPr lang="it-IT"/>
            </a:defPPr>
          </a:lstStyle>
          <a:p>
            <a:pPr rtl="0"/>
            <a:endParaRPr lang="it-IT" dirty="0"/>
          </a:p>
        </p:txBody>
      </p:sp>
    </p:spTree>
    <p:extLst>
      <p:ext uri="{BB962C8B-B14F-4D97-AF65-F5344CB8AC3E}">
        <p14:creationId xmlns:p14="http://schemas.microsoft.com/office/powerpoint/2010/main" val="1019397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Segnaposto note 2"/>
          <p:cNvSpPr>
            <a:spLocks noGrp="1"/>
          </p:cNvSpPr>
          <p:nvPr>
            <p:ph type="body" idx="1"/>
          </p:nvPr>
        </p:nvSpPr>
        <p:spPr>
          <a:xfrm>
            <a:off x="1371600" y="11734800"/>
            <a:ext cx="10972800" cy="9601200"/>
          </a:xfrm>
          <a:prstGeom prst="rect">
            <a:avLst/>
          </a:prstGeom>
        </p:spPr>
        <p:txBody>
          <a:bodyPr rtlCol="0"/>
          <a:lstStyle>
            <a:defPPr>
              <a:defRPr lang="it-IT"/>
            </a:defPPr>
          </a:lstStyle>
          <a:p>
            <a:pPr rtl="0"/>
            <a:endParaRPr lang="it-IT" dirty="0"/>
          </a:p>
        </p:txBody>
      </p:sp>
    </p:spTree>
    <p:extLst>
      <p:ext uri="{BB962C8B-B14F-4D97-AF65-F5344CB8AC3E}">
        <p14:creationId xmlns:p14="http://schemas.microsoft.com/office/powerpoint/2010/main" val="1649742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Segnaposto note 2"/>
          <p:cNvSpPr>
            <a:spLocks noGrp="1"/>
          </p:cNvSpPr>
          <p:nvPr>
            <p:ph type="body" idx="1"/>
          </p:nvPr>
        </p:nvSpPr>
        <p:spPr>
          <a:xfrm>
            <a:off x="1371600" y="11734800"/>
            <a:ext cx="10972800" cy="9601200"/>
          </a:xfrm>
          <a:prstGeom prst="rect">
            <a:avLst/>
          </a:prstGeom>
        </p:spPr>
        <p:txBody>
          <a:bodyPr rtlCol="0"/>
          <a:lstStyle>
            <a:defPPr>
              <a:defRPr lang="it-IT"/>
            </a:defPPr>
          </a:lstStyle>
          <a:p>
            <a:pPr rtl="0"/>
            <a:endParaRPr lang="it-IT" dirty="0"/>
          </a:p>
        </p:txBody>
      </p:sp>
    </p:spTree>
    <p:extLst>
      <p:ext uri="{BB962C8B-B14F-4D97-AF65-F5344CB8AC3E}">
        <p14:creationId xmlns:p14="http://schemas.microsoft.com/office/powerpoint/2010/main" val="931307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bg>
      <p:bgPr>
        <a:solidFill>
          <a:schemeClr val="accent1"/>
        </a:solidFill>
        <a:effectLst/>
      </p:bgPr>
    </p:bg>
    <p:spTree>
      <p:nvGrpSpPr>
        <p:cNvPr id="1" name=""/>
        <p:cNvGrpSpPr/>
        <p:nvPr/>
      </p:nvGrpSpPr>
      <p:grpSpPr>
        <a:xfrm>
          <a:off x="0" y="0"/>
          <a:ext cx="0" cy="0"/>
          <a:chOff x="0" y="0"/>
          <a:chExt cx="0" cy="0"/>
        </a:xfrm>
      </p:grpSpPr>
      <p:sp>
        <p:nvSpPr>
          <p:cNvPr id="15" name="Immagin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defPPr>
              <a:defRPr lang="it-IT"/>
            </a:defPPr>
          </a:lstStyle>
          <a:p>
            <a:pPr rtl="0"/>
            <a:endParaRPr lang="it-IT" dirty="0"/>
          </a:p>
        </p:txBody>
      </p:sp>
      <p:sp>
        <p:nvSpPr>
          <p:cNvPr id="20" name="Figura a mano libera: Forma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18" name="Figura a mano libera: Forma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2" name="Titolo 1"/>
          <p:cNvSpPr>
            <a:spLocks noGrp="1"/>
          </p:cNvSpPr>
          <p:nvPr>
            <p:ph type="ctrTitle" hasCustomPrompt="1"/>
          </p:nvPr>
        </p:nvSpPr>
        <p:spPr>
          <a:xfrm>
            <a:off x="2899790" y="810227"/>
            <a:ext cx="6392421" cy="3831221"/>
          </a:xfrm>
        </p:spPr>
        <p:txBody>
          <a:bodyPr tIns="0" bIns="0" rtlCol="0" anchor="ctr" anchorCtr="0">
            <a:noAutofit/>
          </a:bodyPr>
          <a:lstStyle>
            <a:lvl1pPr algn="ctr">
              <a:lnSpc>
                <a:spcPct val="100000"/>
              </a:lnSpc>
              <a:defRPr lang="it-IT" sz="3600"/>
            </a:lvl1pPr>
          </a:lstStyle>
          <a:p>
            <a:pPr rtl="0"/>
            <a:r>
              <a:rPr lang="it-IT"/>
              <a:t>Fare clic per inserire il titolo</a:t>
            </a:r>
          </a:p>
        </p:txBody>
      </p:sp>
    </p:spTree>
    <p:extLst>
      <p:ext uri="{BB962C8B-B14F-4D97-AF65-F5344CB8AC3E}">
        <p14:creationId xmlns:p14="http://schemas.microsoft.com/office/powerpoint/2010/main" val="2631799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quenza temporale 3">
    <p:spTree>
      <p:nvGrpSpPr>
        <p:cNvPr id="1" name=""/>
        <p:cNvGrpSpPr/>
        <p:nvPr/>
      </p:nvGrpSpPr>
      <p:grpSpPr>
        <a:xfrm>
          <a:off x="0" y="0"/>
          <a:ext cx="0" cy="0"/>
          <a:chOff x="0" y="0"/>
          <a:chExt cx="0" cy="0"/>
        </a:xfrm>
      </p:grpSpPr>
      <p:sp>
        <p:nvSpPr>
          <p:cNvPr id="12" name="Figura a mano libera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p>
        </p:txBody>
      </p:sp>
      <p:sp>
        <p:nvSpPr>
          <p:cNvPr id="10" name="Figura a mano libera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30" name="Immagin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it-IT"/>
            </a:defPPr>
          </a:lstStyle>
          <a:p>
            <a:pPr rtl="0"/>
            <a:endParaRPr lang="it-IT" dirty="0"/>
          </a:p>
        </p:txBody>
      </p:sp>
      <p:sp>
        <p:nvSpPr>
          <p:cNvPr id="6" name="Titolo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rtlCol="0"/>
          <a:lstStyle>
            <a:lvl1pPr algn="l">
              <a:lnSpc>
                <a:spcPct val="100000"/>
              </a:lnSpc>
              <a:defRPr lang="it-IT" sz="3600">
                <a:solidFill>
                  <a:schemeClr val="accent6"/>
                </a:solidFill>
              </a:defRPr>
            </a:lvl1pPr>
          </a:lstStyle>
          <a:p>
            <a:pPr rtl="0"/>
            <a:r>
              <a:rPr lang="it-IT"/>
              <a:t>Fare clic per inserire il titolo</a:t>
            </a:r>
          </a:p>
        </p:txBody>
      </p:sp>
      <p:sp>
        <p:nvSpPr>
          <p:cNvPr id="4" name="Segnaposto testo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rtlCol="0" anchor="t" anchorCtr="0">
            <a:noAutofit/>
          </a:bodyPr>
          <a:lstStyle>
            <a:lvl1pPr marL="0" indent="0">
              <a:lnSpc>
                <a:spcPct val="100000"/>
              </a:lnSpc>
              <a:spcBef>
                <a:spcPts val="0"/>
              </a:spcBef>
              <a:spcAft>
                <a:spcPts val="1200"/>
              </a:spcAft>
              <a:buFont typeface="Arial" panose="020B0604020202020204" pitchFamily="34" charset="0"/>
              <a:buNone/>
              <a:defRPr lang="it-IT" sz="1800"/>
            </a:lvl1pPr>
          </a:lstStyle>
          <a:p>
            <a:pPr rtl="0"/>
            <a:r>
              <a:rPr lang="it-IT"/>
              <a:t>Fare clic per inserire il sottotitolo</a:t>
            </a:r>
          </a:p>
        </p:txBody>
      </p:sp>
      <p:sp>
        <p:nvSpPr>
          <p:cNvPr id="9" name="Segnaposto contenuto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rtlCol="0">
            <a:normAutofit/>
          </a:bodyPr>
          <a:lstStyle>
            <a:lvl1pPr>
              <a:defRPr lang="it-IT" sz="1800"/>
            </a:lvl1pPr>
            <a:lvl2pPr>
              <a:defRPr lang="it-IT" sz="1800"/>
            </a:lvl2pPr>
            <a:lvl3pPr>
              <a:defRPr lang="it-IT" sz="1800"/>
            </a:lvl3pPr>
            <a:lvl4pPr>
              <a:defRPr lang="it-IT" sz="1800"/>
            </a:lvl4pPr>
            <a:lvl5pPr>
              <a:defRPr lang="it-IT" sz="1800"/>
            </a:lvl5pPr>
          </a:lstStyle>
          <a:p>
            <a:pPr lvl="0" rtl="0"/>
            <a:r>
              <a:rPr lang="it-IT"/>
              <a:t>Fare clic per inserire il testo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20" name="Segnaposto numero diapositiva 2">
            <a:extLst>
              <a:ext uri="{FF2B5EF4-FFF2-40B4-BE49-F238E27FC236}">
                <a16:creationId xmlns:a16="http://schemas.microsoft.com/office/drawing/2014/main" id="{AE99A73D-155B-A133-9671-506F54A0559A}"/>
              </a:ext>
            </a:extLst>
          </p:cNvPr>
          <p:cNvSpPr>
            <a:spLocks noGrp="1"/>
          </p:cNvSpPr>
          <p:nvPr>
            <p:ph type="sldNum" sz="quarter" idx="10"/>
          </p:nvPr>
        </p:nvSpPr>
        <p:spPr>
          <a:xfrm>
            <a:off x="10358437" y="457199"/>
            <a:ext cx="1067589" cy="471489"/>
          </a:xfrm>
        </p:spPr>
        <p:txBody>
          <a:bodyPr rtlCol="0"/>
          <a:lstStyle>
            <a:lvl1pPr>
              <a:defRPr lang="it-IT" sz="1600">
                <a:latin typeface="+mj-lt"/>
              </a:defRPr>
            </a:lvl1pPr>
          </a:lstStyle>
          <a:p>
            <a:pPr rtl="0"/>
            <a:fld id="{48F63A3B-78C7-47BE-AE5E-E10140E04643}" type="slidenum">
              <a:rPr lang="it-IT" smtClean="0"/>
              <a:pPr rtl="0"/>
              <a:t>‹N›</a:t>
            </a:fld>
            <a:endParaRPr lang="it-IT" dirty="0"/>
          </a:p>
        </p:txBody>
      </p:sp>
    </p:spTree>
    <p:extLst>
      <p:ext uri="{BB962C8B-B14F-4D97-AF65-F5344CB8AC3E}">
        <p14:creationId xmlns:p14="http://schemas.microsoft.com/office/powerpoint/2010/main" val="220395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iepilogo 3">
    <p:spTree>
      <p:nvGrpSpPr>
        <p:cNvPr id="1" name=""/>
        <p:cNvGrpSpPr/>
        <p:nvPr/>
      </p:nvGrpSpPr>
      <p:grpSpPr>
        <a:xfrm>
          <a:off x="0" y="0"/>
          <a:ext cx="0" cy="0"/>
          <a:chOff x="0" y="0"/>
          <a:chExt cx="0" cy="0"/>
        </a:xfrm>
      </p:grpSpPr>
      <p:pic>
        <p:nvPicPr>
          <p:cNvPr id="29" name="Elemento grafico 28">
            <a:extLst>
              <a:ext uri="{FF2B5EF4-FFF2-40B4-BE49-F238E27FC236}">
                <a16:creationId xmlns:a16="http://schemas.microsoft.com/office/drawing/2014/main" id="{D5595DD5-43B0-252F-8BC6-6B74340C5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Titolo 1"/>
          <p:cNvSpPr>
            <a:spLocks noGrp="1"/>
          </p:cNvSpPr>
          <p:nvPr>
            <p:ph type="title" hasCustomPrompt="1"/>
          </p:nvPr>
        </p:nvSpPr>
        <p:spPr>
          <a:xfrm>
            <a:off x="1550564" y="1057274"/>
            <a:ext cx="9875463" cy="999746"/>
          </a:xfrm>
        </p:spPr>
        <p:txBody>
          <a:bodyPr tIns="0" bIns="0" rtlCol="0">
            <a:noAutofit/>
          </a:bodyPr>
          <a:lstStyle>
            <a:lvl1pPr algn="l">
              <a:lnSpc>
                <a:spcPct val="100000"/>
              </a:lnSpc>
              <a:defRPr lang="it-IT" sz="3600" b="1"/>
            </a:lvl1pPr>
          </a:lstStyle>
          <a:p>
            <a:pPr rtl="0"/>
            <a:r>
              <a:rPr lang="it-IT"/>
              <a:t>Fare clic per inserire il titolo</a:t>
            </a:r>
          </a:p>
        </p:txBody>
      </p:sp>
      <p:sp>
        <p:nvSpPr>
          <p:cNvPr id="49" name="Figura a mano libera 48">
            <a:extLst>
              <a:ext uri="{FF2B5EF4-FFF2-40B4-BE49-F238E27FC236}">
                <a16:creationId xmlns:a16="http://schemas.microsoft.com/office/drawing/2014/main" id="{BC3A3767-6C5E-8188-0A49-955BBACE37F0}"/>
              </a:ext>
              <a:ext uri="{C183D7F6-B498-43B3-948B-1728B52AA6E4}">
                <adec:decorative xmlns:adec="http://schemas.microsoft.com/office/drawing/2017/decorative" val="1"/>
              </a:ext>
            </a:extLst>
          </p:cNvPr>
          <p:cNvSpPr/>
          <p:nvPr userDrawn="1"/>
        </p:nvSpPr>
        <p:spPr>
          <a:xfrm flipH="1" flipV="1">
            <a:off x="-3" y="4420134"/>
            <a:ext cx="1293237"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defPPr>
              <a:defRPr lang="it-IT"/>
            </a:defPPr>
          </a:lstStyle>
          <a:p>
            <a:pPr rtl="0"/>
            <a:endParaRPr lang="it-IT" dirty="0"/>
          </a:p>
        </p:txBody>
      </p:sp>
      <p:sp>
        <p:nvSpPr>
          <p:cNvPr id="16" name="Segnaposto contenuto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550564" y="2303028"/>
            <a:ext cx="5829147" cy="3961593"/>
          </a:xfrm>
        </p:spPr>
        <p:txBody>
          <a:bodyPr lIns="91440" tIns="0" rIns="91440" bIns="0" rtlCol="0">
            <a:normAutofit/>
          </a:bodyPr>
          <a:lstStyle>
            <a:lvl1pPr>
              <a:spcBef>
                <a:spcPts val="1000"/>
              </a:spcBef>
              <a:defRPr lang="it-IT" sz="1800"/>
            </a:lvl1pPr>
            <a:lvl2pPr>
              <a:spcBef>
                <a:spcPts val="1000"/>
              </a:spcBef>
              <a:defRPr lang="it-IT" sz="1800"/>
            </a:lvl2pPr>
            <a:lvl3pPr>
              <a:spcBef>
                <a:spcPts val="1000"/>
              </a:spcBef>
              <a:defRPr lang="it-IT" sz="1800"/>
            </a:lvl3pPr>
            <a:lvl4pPr>
              <a:spcBef>
                <a:spcPts val="1000"/>
              </a:spcBef>
              <a:defRPr lang="it-IT" sz="1800"/>
            </a:lvl4pPr>
            <a:lvl5pPr>
              <a:spcBef>
                <a:spcPts val="1000"/>
              </a:spcBef>
              <a:defRPr lang="it-IT" sz="1800"/>
            </a:lvl5pPr>
          </a:lstStyle>
          <a:p>
            <a:pPr lvl="0" rtl="0"/>
            <a:r>
              <a:rPr lang="it-IT"/>
              <a:t>Fare clic per inserire il testo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18" name="Segnaposto contenuto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7940842" y="2303028"/>
            <a:ext cx="3485184" cy="3961593"/>
          </a:xfrm>
        </p:spPr>
        <p:txBody>
          <a:bodyPr lIns="91440" tIns="0" rIns="91440" bIns="0" rtlCol="0">
            <a:normAutofit/>
          </a:bodyPr>
          <a:lstStyle>
            <a:lvl1pPr>
              <a:spcBef>
                <a:spcPts val="1000"/>
              </a:spcBef>
              <a:defRPr lang="it-IT" sz="1800"/>
            </a:lvl1pPr>
            <a:lvl2pPr>
              <a:spcBef>
                <a:spcPts val="1000"/>
              </a:spcBef>
              <a:defRPr lang="it-IT" sz="1800"/>
            </a:lvl2pPr>
            <a:lvl3pPr>
              <a:spcBef>
                <a:spcPts val="1000"/>
              </a:spcBef>
              <a:defRPr lang="it-IT" sz="1800"/>
            </a:lvl3pPr>
            <a:lvl4pPr>
              <a:spcBef>
                <a:spcPts val="1000"/>
              </a:spcBef>
              <a:defRPr lang="it-IT" sz="1800"/>
            </a:lvl4pPr>
            <a:lvl5pPr>
              <a:spcBef>
                <a:spcPts val="1000"/>
              </a:spcBef>
              <a:defRPr lang="it-IT" sz="1800"/>
            </a:lvl5pPr>
          </a:lstStyle>
          <a:p>
            <a:pPr lvl="0" rtl="0"/>
            <a:r>
              <a:rPr lang="it-IT"/>
              <a:t>Fare clic per inserire il testo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27" name="Segnaposto numero diapositiva 2">
            <a:extLst>
              <a:ext uri="{FF2B5EF4-FFF2-40B4-BE49-F238E27FC236}">
                <a16:creationId xmlns:a16="http://schemas.microsoft.com/office/drawing/2014/main" id="{AEFFA34C-885D-E995-D8F9-B4ACFBF3110D}"/>
              </a:ext>
            </a:extLst>
          </p:cNvPr>
          <p:cNvSpPr>
            <a:spLocks noGrp="1"/>
          </p:cNvSpPr>
          <p:nvPr>
            <p:ph type="sldNum" sz="quarter" idx="10"/>
          </p:nvPr>
        </p:nvSpPr>
        <p:spPr>
          <a:xfrm>
            <a:off x="10438475" y="457199"/>
            <a:ext cx="987552" cy="471489"/>
          </a:xfrm>
        </p:spPr>
        <p:txBody>
          <a:bodyPr rtlCol="0"/>
          <a:lstStyle>
            <a:lvl1pPr>
              <a:defRPr lang="it-IT" sz="1600">
                <a:latin typeface="+mj-lt"/>
              </a:defRPr>
            </a:lvl1pPr>
          </a:lstStyle>
          <a:p>
            <a:pPr rtl="0"/>
            <a:fld id="{48F63A3B-78C7-47BE-AE5E-E10140E04643}" type="slidenum">
              <a:rPr lang="it-IT" smtClean="0"/>
              <a:pPr rtl="0"/>
              <a:t>‹N›</a:t>
            </a:fld>
            <a:endParaRPr lang="it-IT" dirty="0"/>
          </a:p>
        </p:txBody>
      </p:sp>
      <p:pic>
        <p:nvPicPr>
          <p:cNvPr id="43" name="Elemento grafico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Elemento grafico 53">
            <a:extLst>
              <a:ext uri="{FF2B5EF4-FFF2-40B4-BE49-F238E27FC236}">
                <a16:creationId xmlns:a16="http://schemas.microsoft.com/office/drawing/2014/main" id="{48479A23-C29C-C711-510C-05B69B882268}"/>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1443" r="10857"/>
          <a:stretch/>
        </p:blipFill>
        <p:spPr>
          <a:xfrm rot="16200000">
            <a:off x="-6447" y="6444"/>
            <a:ext cx="1961253" cy="1948364"/>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Immagine 2">
            <a:extLst>
              <a:ext uri="{FF2B5EF4-FFF2-40B4-BE49-F238E27FC236}">
                <a16:creationId xmlns:a16="http://schemas.microsoft.com/office/drawing/2014/main" id="{F3DC42FA-4B8F-2EFC-CAB4-1CCAB93BEB7B}"/>
              </a:ext>
              <a:ext uri="{C183D7F6-B498-43B3-948B-1728B52AA6E4}">
                <adec:decorative xmlns:adec="http://schemas.microsoft.com/office/drawing/2017/decorative" val="1"/>
              </a:ext>
            </a:extLst>
          </p:cNvPr>
          <p:cNvSpPr/>
          <p:nvPr userDrawn="1"/>
        </p:nvSpPr>
        <p:spPr>
          <a:xfrm>
            <a:off x="396626" y="4929577"/>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it-IT"/>
            </a:defPPr>
          </a:lstStyle>
          <a:p>
            <a:pPr rtl="0"/>
            <a:endParaRPr lang="it-IT" dirty="0"/>
          </a:p>
        </p:txBody>
      </p:sp>
    </p:spTree>
    <p:extLst>
      <p:ext uri="{BB962C8B-B14F-4D97-AF65-F5344CB8AC3E}">
        <p14:creationId xmlns:p14="http://schemas.microsoft.com/office/powerpoint/2010/main" val="258665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quenza temporale 2">
    <p:spTree>
      <p:nvGrpSpPr>
        <p:cNvPr id="1" name=""/>
        <p:cNvGrpSpPr/>
        <p:nvPr/>
      </p:nvGrpSpPr>
      <p:grpSpPr>
        <a:xfrm>
          <a:off x="0" y="0"/>
          <a:ext cx="0" cy="0"/>
          <a:chOff x="0" y="0"/>
          <a:chExt cx="0" cy="0"/>
        </a:xfrm>
      </p:grpSpPr>
      <p:sp>
        <p:nvSpPr>
          <p:cNvPr id="33" name="Rettangolo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it-IT"/>
            </a:defPPr>
          </a:lstStyle>
          <a:p>
            <a:pPr algn="ctr" rtl="0"/>
            <a:endParaRPr lang="it-IT" sz="450" dirty="0"/>
          </a:p>
        </p:txBody>
      </p:sp>
      <p:sp>
        <p:nvSpPr>
          <p:cNvPr id="34" name="Rettangolo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sz="1600" dirty="0"/>
          </a:p>
        </p:txBody>
      </p:sp>
      <p:sp>
        <p:nvSpPr>
          <p:cNvPr id="2" name="Titolo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1057274"/>
            <a:ext cx="10511627" cy="1012785"/>
          </a:xfrm>
        </p:spPr>
        <p:txBody>
          <a:bodyPr tIns="0" bIns="0" rtlCol="0"/>
          <a:lstStyle>
            <a:lvl1pPr algn="ctr">
              <a:lnSpc>
                <a:spcPct val="100000"/>
              </a:lnSpc>
              <a:defRPr lang="it-IT" sz="3600">
                <a:solidFill>
                  <a:schemeClr val="accent6"/>
                </a:solidFill>
              </a:defRPr>
            </a:lvl1pPr>
          </a:lstStyle>
          <a:p>
            <a:pPr rtl="0"/>
            <a:r>
              <a:rPr lang="it-IT"/>
              <a:t>Fare clic per inserire il titolo</a:t>
            </a:r>
          </a:p>
        </p:txBody>
      </p:sp>
      <p:sp>
        <p:nvSpPr>
          <p:cNvPr id="14" name="Segnaposto contenuto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rtlCol="0">
            <a:normAutofit/>
          </a:bodyPr>
          <a:lstStyle>
            <a:lvl1pPr>
              <a:spcBef>
                <a:spcPts val="1000"/>
              </a:spcBef>
              <a:defRPr lang="it-IT" sz="1800"/>
            </a:lvl1pPr>
            <a:lvl2pPr>
              <a:spcBef>
                <a:spcPts val="1000"/>
              </a:spcBef>
              <a:defRPr lang="it-IT" sz="1800"/>
            </a:lvl2pPr>
            <a:lvl3pPr>
              <a:spcBef>
                <a:spcPts val="1000"/>
              </a:spcBef>
              <a:defRPr lang="it-IT" sz="1800"/>
            </a:lvl3pPr>
            <a:lvl4pPr>
              <a:spcBef>
                <a:spcPts val="1000"/>
              </a:spcBef>
              <a:defRPr lang="it-IT" sz="1800"/>
            </a:lvl4pPr>
            <a:lvl5pPr>
              <a:spcBef>
                <a:spcPts val="1000"/>
              </a:spcBef>
              <a:defRPr lang="it-IT" sz="1800"/>
            </a:lvl5pPr>
          </a:lstStyle>
          <a:p>
            <a:pPr lvl="0" rtl="0"/>
            <a:r>
              <a:rPr lang="it-IT"/>
              <a:t>Fare clic per inserire il testo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16" name="Segnaposto numero diapositiva 2">
            <a:extLst>
              <a:ext uri="{FF2B5EF4-FFF2-40B4-BE49-F238E27FC236}">
                <a16:creationId xmlns:a16="http://schemas.microsoft.com/office/drawing/2014/main" id="{2933FDAB-13EE-5F9F-5DFC-A5A60BC63623}"/>
              </a:ext>
            </a:extLst>
          </p:cNvPr>
          <p:cNvSpPr>
            <a:spLocks noGrp="1"/>
          </p:cNvSpPr>
          <p:nvPr>
            <p:ph type="sldNum" sz="quarter" idx="10"/>
          </p:nvPr>
        </p:nvSpPr>
        <p:spPr>
          <a:xfrm>
            <a:off x="10358437" y="457199"/>
            <a:ext cx="1067589" cy="471489"/>
          </a:xfrm>
        </p:spPr>
        <p:txBody>
          <a:bodyPr rtlCol="0"/>
          <a:lstStyle>
            <a:lvl1pPr>
              <a:defRPr lang="it-IT" sz="1600">
                <a:latin typeface="+mj-lt"/>
              </a:defRPr>
            </a:lvl1pPr>
          </a:lstStyle>
          <a:p>
            <a:pPr rtl="0"/>
            <a:fld id="{48F63A3B-78C7-47BE-AE5E-E10140E04643}" type="slidenum">
              <a:rPr lang="it-IT" smtClean="0"/>
              <a:pPr rtl="0"/>
              <a:t>‹N›</a:t>
            </a:fld>
            <a:endParaRPr lang="it-IT" dirty="0"/>
          </a:p>
        </p:txBody>
      </p:sp>
    </p:spTree>
    <p:extLst>
      <p:ext uri="{BB962C8B-B14F-4D97-AF65-F5344CB8AC3E}">
        <p14:creationId xmlns:p14="http://schemas.microsoft.com/office/powerpoint/2010/main" val="2767508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iusura">
    <p:bg>
      <p:bgPr>
        <a:solidFill>
          <a:schemeClr val="accent6"/>
        </a:solidFill>
        <a:effectLst/>
      </p:bgPr>
    </p:bg>
    <p:spTree>
      <p:nvGrpSpPr>
        <p:cNvPr id="1" name=""/>
        <p:cNvGrpSpPr/>
        <p:nvPr/>
      </p:nvGrpSpPr>
      <p:grpSpPr>
        <a:xfrm>
          <a:off x="0" y="0"/>
          <a:ext cx="0" cy="0"/>
          <a:chOff x="0" y="0"/>
          <a:chExt cx="0" cy="0"/>
        </a:xfrm>
      </p:grpSpPr>
      <p:sp>
        <p:nvSpPr>
          <p:cNvPr id="13" name="Figura a mano libera: Forma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19" name="Figura a mano libera: Forma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defPPr>
              <a:defRPr lang="it-IT"/>
            </a:defPPr>
          </a:lstStyle>
          <a:p>
            <a:pPr rtl="0"/>
            <a:endParaRPr lang="it-IT" dirty="0"/>
          </a:p>
        </p:txBody>
      </p:sp>
      <p:pic>
        <p:nvPicPr>
          <p:cNvPr id="9" name="Immagin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66586" y="0"/>
            <a:ext cx="3432191" cy="3432191"/>
          </a:xfrm>
          <a:prstGeom prst="rect">
            <a:avLst/>
          </a:prstGeom>
        </p:spPr>
      </p:pic>
      <p:sp>
        <p:nvSpPr>
          <p:cNvPr id="2" name="Titolo 1"/>
          <p:cNvSpPr>
            <a:spLocks noGrp="1"/>
          </p:cNvSpPr>
          <p:nvPr>
            <p:ph type="ctrTitle" hasCustomPrompt="1"/>
          </p:nvPr>
        </p:nvSpPr>
        <p:spPr>
          <a:xfrm>
            <a:off x="914401" y="849782"/>
            <a:ext cx="5715000" cy="2727709"/>
          </a:xfrm>
        </p:spPr>
        <p:txBody>
          <a:bodyPr tIns="0" bIns="0" rtlCol="0" anchor="b" anchorCtr="0">
            <a:noAutofit/>
          </a:bodyPr>
          <a:lstStyle>
            <a:lvl1pPr algn="l">
              <a:lnSpc>
                <a:spcPct val="100000"/>
              </a:lnSpc>
              <a:defRPr lang="it-IT" sz="3600"/>
            </a:lvl1pPr>
          </a:lstStyle>
          <a:p>
            <a:pPr rtl="0"/>
            <a:r>
              <a:rPr lang="it-IT"/>
              <a:t>Fare clic per inserire il titolo</a:t>
            </a:r>
          </a:p>
        </p:txBody>
      </p:sp>
      <p:sp>
        <p:nvSpPr>
          <p:cNvPr id="6" name="Sottotitolo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914401" y="3813606"/>
            <a:ext cx="5715000" cy="2234642"/>
          </a:xfrm>
        </p:spPr>
        <p:txBody>
          <a:bodyPr lIns="91440" tIns="0" rIns="91440" bIns="0" rtlCol="0" anchor="t" anchorCtr="0">
            <a:normAutofit/>
          </a:bodyPr>
          <a:lstStyle>
            <a:lvl1pPr marL="0" indent="0" algn="l">
              <a:spcBef>
                <a:spcPts val="576"/>
              </a:spcBef>
              <a:buNone/>
              <a:defRPr lang="it-IT" sz="2400"/>
            </a:lvl1pPr>
            <a:lvl2pPr marL="457200" indent="0" algn="ctr">
              <a:buNone/>
              <a:defRPr lang="it-IT" sz="2000"/>
            </a:lvl2pPr>
            <a:lvl3pPr marL="914400" indent="0" algn="ctr">
              <a:buNone/>
              <a:defRPr lang="it-IT" sz="1800"/>
            </a:lvl3pPr>
            <a:lvl4pPr marL="1371600" indent="0" algn="ctr">
              <a:buNone/>
              <a:defRPr lang="it-IT" sz="1600"/>
            </a:lvl4pPr>
            <a:lvl5pPr marL="1828800" indent="0" algn="ctr">
              <a:buNone/>
              <a:defRPr lang="it-IT" sz="1600"/>
            </a:lvl5pPr>
            <a:lvl6pPr marL="2286000" indent="0" algn="ctr">
              <a:buNone/>
              <a:defRPr lang="it-IT" sz="1600"/>
            </a:lvl6pPr>
            <a:lvl7pPr marL="2743200" indent="0" algn="ctr">
              <a:buNone/>
              <a:defRPr lang="it-IT" sz="1600"/>
            </a:lvl7pPr>
            <a:lvl8pPr marL="3200400" indent="0" algn="ctr">
              <a:buNone/>
              <a:defRPr lang="it-IT" sz="1600"/>
            </a:lvl8pPr>
            <a:lvl9pPr marL="3657600" indent="0" algn="ctr">
              <a:buNone/>
              <a:defRPr lang="it-IT" sz="1600"/>
            </a:lvl9pPr>
          </a:lstStyle>
          <a:p>
            <a:pPr rtl="0"/>
            <a:r>
              <a:rPr lang="it-IT"/>
              <a:t>Fare clic per inserire il sottotitolo</a:t>
            </a:r>
          </a:p>
        </p:txBody>
      </p:sp>
    </p:spTree>
    <p:extLst>
      <p:ext uri="{BB962C8B-B14F-4D97-AF65-F5344CB8AC3E}">
        <p14:creationId xmlns:p14="http://schemas.microsoft.com/office/powerpoint/2010/main" val="237289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7" name="Figura a mano libera: Forma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9" name="Figura a mano libera: Forma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2" name="Titolo 1"/>
          <p:cNvSpPr>
            <a:spLocks noGrp="1"/>
          </p:cNvSpPr>
          <p:nvPr>
            <p:ph type="title" hasCustomPrompt="1"/>
          </p:nvPr>
        </p:nvSpPr>
        <p:spPr/>
        <p:txBody>
          <a:bodyPr rtlCol="0" anchor="ctr" anchorCtr="0"/>
          <a:lstStyle>
            <a:defPPr>
              <a:defRPr lang="it-IT"/>
            </a:defPPr>
          </a:lstStyle>
          <a:p>
            <a:pPr rtl="0"/>
            <a:r>
              <a:rPr lang="it-IT"/>
              <a:t>Fare clic per inserire il titolo</a:t>
            </a:r>
          </a:p>
        </p:txBody>
      </p:sp>
      <p:sp>
        <p:nvSpPr>
          <p:cNvPr id="5" name="Segnaposto numero diapositiva 4"/>
          <p:cNvSpPr>
            <a:spLocks noGrp="1"/>
          </p:cNvSpPr>
          <p:nvPr>
            <p:ph type="sldNum" sz="quarter" idx="12"/>
          </p:nvPr>
        </p:nvSpPr>
        <p:spPr/>
        <p:txBody>
          <a:bodyPr rtlCol="0"/>
          <a:lstStyle>
            <a:lvl1pPr>
              <a:defRPr lang="it-IT">
                <a:latin typeface="+mn-lt"/>
              </a:defRPr>
            </a:lvl1pPr>
          </a:lstStyle>
          <a:p>
            <a:pPr rtl="0"/>
            <a:fld id="{48F63A3B-78C7-47BE-AE5E-E10140E04643}" type="slidenum">
              <a:rPr lang="it-IT" smtClean="0"/>
              <a:pPr rtl="0"/>
              <a:t>‹N›</a:t>
            </a:fld>
            <a:endParaRPr lang="it-IT" dirty="0"/>
          </a:p>
        </p:txBody>
      </p:sp>
    </p:spTree>
    <p:extLst>
      <p:ext uri="{BB962C8B-B14F-4D97-AF65-F5344CB8AC3E}">
        <p14:creationId xmlns:p14="http://schemas.microsoft.com/office/powerpoint/2010/main" val="2071868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6" name="Figura a mano libera: Forma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8" name="Figura a mano libera: Forma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4" name="Segnaposto numero diapositiva 3"/>
          <p:cNvSpPr>
            <a:spLocks noGrp="1"/>
          </p:cNvSpPr>
          <p:nvPr>
            <p:ph type="sldNum" sz="quarter" idx="12"/>
          </p:nvPr>
        </p:nvSpPr>
        <p:spPr/>
        <p:txBody>
          <a:bodyPr rtlCol="0"/>
          <a:lstStyle>
            <a:lvl1pPr>
              <a:defRPr lang="it-IT">
                <a:latin typeface="+mn-lt"/>
              </a:defRPr>
            </a:lvl1pPr>
          </a:lstStyle>
          <a:p>
            <a:pPr rtl="0"/>
            <a:fld id="{48F63A3B-78C7-47BE-AE5E-E10140E04643}" type="slidenum">
              <a:rPr lang="it-IT" smtClean="0"/>
              <a:pPr rtl="0"/>
              <a:t>‹N›</a:t>
            </a:fld>
            <a:endParaRPr lang="it-IT" dirty="0"/>
          </a:p>
        </p:txBody>
      </p:sp>
    </p:spTree>
    <p:extLst>
      <p:ext uri="{BB962C8B-B14F-4D97-AF65-F5344CB8AC3E}">
        <p14:creationId xmlns:p14="http://schemas.microsoft.com/office/powerpoint/2010/main" val="158118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11" name="Figura a mano libera: Forma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2" name="Titolo 1"/>
          <p:cNvSpPr>
            <a:spLocks noGrp="1"/>
          </p:cNvSpPr>
          <p:nvPr>
            <p:ph type="title" hasCustomPrompt="1"/>
          </p:nvPr>
        </p:nvSpPr>
        <p:spPr>
          <a:xfrm>
            <a:off x="758952" y="758952"/>
            <a:ext cx="3932237" cy="1524662"/>
          </a:xfrm>
        </p:spPr>
        <p:txBody>
          <a:bodyPr rtlCol="0" anchor="b"/>
          <a:lstStyle>
            <a:lvl1pPr>
              <a:lnSpc>
                <a:spcPct val="100000"/>
              </a:lnSpc>
              <a:defRPr lang="it-IT" sz="3200"/>
            </a:lvl1pPr>
          </a:lstStyle>
          <a:p>
            <a:pPr rtl="0"/>
            <a:r>
              <a:rPr lang="it-IT"/>
              <a:t>Fare clic per inserire il titolo</a:t>
            </a:r>
          </a:p>
        </p:txBody>
      </p:sp>
      <p:sp>
        <p:nvSpPr>
          <p:cNvPr id="7" name="Segnaposto numero diapositiva 6"/>
          <p:cNvSpPr>
            <a:spLocks noGrp="1"/>
          </p:cNvSpPr>
          <p:nvPr>
            <p:ph type="sldNum" sz="quarter" idx="12"/>
          </p:nvPr>
        </p:nvSpPr>
        <p:spPr/>
        <p:txBody>
          <a:bodyPr rtlCol="0"/>
          <a:lstStyle>
            <a:lvl1pPr>
              <a:defRPr lang="it-IT">
                <a:latin typeface="+mn-lt"/>
              </a:defRPr>
            </a:lvl1pPr>
          </a:lstStyle>
          <a:p>
            <a:pPr rtl="0"/>
            <a:fld id="{48F63A3B-78C7-47BE-AE5E-E10140E04643}" type="slidenum">
              <a:rPr lang="it-IT" smtClean="0"/>
              <a:pPr rtl="0"/>
              <a:t>‹N›</a:t>
            </a:fld>
            <a:endParaRPr lang="it-IT" dirty="0"/>
          </a:p>
        </p:txBody>
      </p:sp>
      <p:sp>
        <p:nvSpPr>
          <p:cNvPr id="4" name="Segnaposto testo 3"/>
          <p:cNvSpPr>
            <a:spLocks noGrp="1"/>
          </p:cNvSpPr>
          <p:nvPr>
            <p:ph type="body" sz="half" idx="2" hasCustomPrompt="1"/>
          </p:nvPr>
        </p:nvSpPr>
        <p:spPr>
          <a:xfrm>
            <a:off x="758952" y="2286000"/>
            <a:ext cx="3932237" cy="3567086"/>
          </a:xfrm>
        </p:spPr>
        <p:txBody>
          <a:bodyPr rtlCol="0"/>
          <a:lstStyle>
            <a:lvl1pPr marL="0" indent="0">
              <a:buNone/>
              <a:defRPr lang="it-IT" sz="1600"/>
            </a:lvl1pPr>
            <a:lvl2pPr marL="457200" indent="0">
              <a:buNone/>
              <a:defRPr lang="it-IT" sz="1400"/>
            </a:lvl2pPr>
            <a:lvl3pPr marL="914400" indent="0">
              <a:buNone/>
              <a:defRPr lang="it-IT" sz="1200"/>
            </a:lvl3pPr>
            <a:lvl4pPr marL="1371600" indent="0">
              <a:buNone/>
              <a:defRPr lang="it-IT" sz="1000"/>
            </a:lvl4pPr>
            <a:lvl5pPr marL="1828800" indent="0">
              <a:buNone/>
              <a:defRPr lang="it-IT" sz="1000"/>
            </a:lvl5pPr>
            <a:lvl6pPr marL="2286000" indent="0">
              <a:buNone/>
              <a:defRPr lang="it-IT" sz="1000"/>
            </a:lvl6pPr>
            <a:lvl7pPr marL="2743200" indent="0">
              <a:buNone/>
              <a:defRPr lang="it-IT" sz="1000"/>
            </a:lvl7pPr>
            <a:lvl8pPr marL="3200400" indent="0">
              <a:buNone/>
              <a:defRPr lang="it-IT" sz="1000"/>
            </a:lvl8pPr>
            <a:lvl9pPr marL="3657600" indent="0">
              <a:buNone/>
              <a:defRPr lang="it-IT" sz="1000"/>
            </a:lvl9pPr>
          </a:lstStyle>
          <a:p>
            <a:pPr lvl="0" rtl="0"/>
            <a:r>
              <a:rPr lang="it-IT"/>
              <a:t>Fare clic per inserire il testo</a:t>
            </a:r>
          </a:p>
        </p:txBody>
      </p:sp>
      <p:sp>
        <p:nvSpPr>
          <p:cNvPr id="3" name="Segnaposto contenuto 2"/>
          <p:cNvSpPr>
            <a:spLocks noGrp="1"/>
          </p:cNvSpPr>
          <p:nvPr>
            <p:ph idx="1" hasCustomPrompt="1"/>
          </p:nvPr>
        </p:nvSpPr>
        <p:spPr>
          <a:xfrm>
            <a:off x="5183187" y="741459"/>
            <a:ext cx="6242839" cy="5119592"/>
          </a:xfrm>
        </p:spPr>
        <p:txBody>
          <a:bodyPr rtlCol="0"/>
          <a:lstStyle>
            <a:lvl1pPr>
              <a:defRPr lang="it-IT" sz="3200"/>
            </a:lvl1pPr>
            <a:lvl2pPr>
              <a:defRPr lang="it-IT" sz="2800"/>
            </a:lvl2pPr>
            <a:lvl3pPr>
              <a:defRPr lang="it-IT" sz="2400"/>
            </a:lvl3pPr>
            <a:lvl4pPr>
              <a:defRPr lang="it-IT" sz="2000"/>
            </a:lvl4pPr>
            <a:lvl5pPr>
              <a:defRPr lang="it-IT" sz="2000"/>
            </a:lvl5pPr>
            <a:lvl6pPr>
              <a:defRPr lang="it-IT" sz="2000"/>
            </a:lvl6pPr>
            <a:lvl7pPr>
              <a:defRPr lang="it-IT" sz="2000"/>
            </a:lvl7pPr>
            <a:lvl8pPr>
              <a:defRPr lang="it-IT" sz="2000"/>
            </a:lvl8pPr>
            <a:lvl9pPr>
              <a:defRPr lang="it-IT" sz="2000"/>
            </a:lvl9pPr>
          </a:lstStyle>
          <a:p>
            <a:pPr lvl="0" rtl="0"/>
            <a:r>
              <a:rPr lang="it-IT"/>
              <a:t>Fare clic per inserire il testo</a:t>
            </a:r>
          </a:p>
          <a:p>
            <a:pPr lvl="1" rtl="0"/>
            <a:r>
              <a:rPr lang="it-IT"/>
              <a:t>Secondo livello</a:t>
            </a:r>
          </a:p>
          <a:p>
            <a:pPr lvl="2" rtl="0"/>
            <a:r>
              <a:rPr lang="it-IT"/>
              <a:t>Terzo livello</a:t>
            </a:r>
          </a:p>
          <a:p>
            <a:pPr lvl="3" rtl="0"/>
            <a:r>
              <a:rPr lang="it-IT"/>
              <a:t>Quarto livello</a:t>
            </a:r>
          </a:p>
          <a:p>
            <a:pPr lvl="4" rtl="0"/>
            <a:r>
              <a:rPr lang="it-IT"/>
              <a:t>Quinto livello</a:t>
            </a:r>
          </a:p>
        </p:txBody>
      </p:sp>
    </p:spTree>
    <p:extLst>
      <p:ext uri="{BB962C8B-B14F-4D97-AF65-F5344CB8AC3E}">
        <p14:creationId xmlns:p14="http://schemas.microsoft.com/office/powerpoint/2010/main" val="2745005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11" name="Figura a mano libera: Forma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2" name="Titolo 1"/>
          <p:cNvSpPr>
            <a:spLocks noGrp="1"/>
          </p:cNvSpPr>
          <p:nvPr>
            <p:ph type="title" hasCustomPrompt="1"/>
          </p:nvPr>
        </p:nvSpPr>
        <p:spPr>
          <a:xfrm>
            <a:off x="760938" y="755372"/>
            <a:ext cx="3931920" cy="1527048"/>
          </a:xfrm>
        </p:spPr>
        <p:txBody>
          <a:bodyPr rtlCol="0" anchor="b"/>
          <a:lstStyle>
            <a:lvl1pPr>
              <a:lnSpc>
                <a:spcPct val="100000"/>
              </a:lnSpc>
              <a:defRPr lang="it-IT" sz="3200"/>
            </a:lvl1pPr>
          </a:lstStyle>
          <a:p>
            <a:pPr rtl="0"/>
            <a:r>
              <a:rPr lang="it-IT"/>
              <a:t>Fare clic per inserire il titolo</a:t>
            </a:r>
          </a:p>
        </p:txBody>
      </p:sp>
      <p:sp>
        <p:nvSpPr>
          <p:cNvPr id="7" name="Segnaposto numero diapositiva 6"/>
          <p:cNvSpPr>
            <a:spLocks noGrp="1"/>
          </p:cNvSpPr>
          <p:nvPr>
            <p:ph type="sldNum" sz="quarter" idx="12"/>
          </p:nvPr>
        </p:nvSpPr>
        <p:spPr/>
        <p:txBody>
          <a:bodyPr rtlCol="0"/>
          <a:lstStyle>
            <a:lvl1pPr>
              <a:defRPr lang="it-IT">
                <a:latin typeface="+mn-lt"/>
              </a:defRPr>
            </a:lvl1pPr>
          </a:lstStyle>
          <a:p>
            <a:pPr rtl="0"/>
            <a:fld id="{48F63A3B-78C7-47BE-AE5E-E10140E04643}" type="slidenum">
              <a:rPr lang="it-IT" smtClean="0"/>
              <a:pPr rtl="0"/>
              <a:t>‹N›</a:t>
            </a:fld>
            <a:endParaRPr lang="it-IT" dirty="0"/>
          </a:p>
        </p:txBody>
      </p:sp>
      <p:sp>
        <p:nvSpPr>
          <p:cNvPr id="4" name="Segnaposto testo 3"/>
          <p:cNvSpPr>
            <a:spLocks noGrp="1"/>
          </p:cNvSpPr>
          <p:nvPr>
            <p:ph type="body" sz="half" idx="2" hasCustomPrompt="1"/>
          </p:nvPr>
        </p:nvSpPr>
        <p:spPr>
          <a:xfrm>
            <a:off x="760938" y="2286001"/>
            <a:ext cx="3931920" cy="3811588"/>
          </a:xfrm>
        </p:spPr>
        <p:txBody>
          <a:bodyPr rtlCol="0"/>
          <a:lstStyle>
            <a:lvl1pPr marL="0" indent="0">
              <a:buNone/>
              <a:defRPr lang="it-IT" sz="1600"/>
            </a:lvl1pPr>
            <a:lvl2pPr marL="457200" indent="0">
              <a:buNone/>
              <a:defRPr lang="it-IT" sz="1400"/>
            </a:lvl2pPr>
            <a:lvl3pPr marL="914400" indent="0">
              <a:buNone/>
              <a:defRPr lang="it-IT" sz="1200"/>
            </a:lvl3pPr>
            <a:lvl4pPr marL="1371600" indent="0">
              <a:buNone/>
              <a:defRPr lang="it-IT" sz="1000"/>
            </a:lvl4pPr>
            <a:lvl5pPr marL="1828800" indent="0">
              <a:buNone/>
              <a:defRPr lang="it-IT" sz="1000"/>
            </a:lvl5pPr>
            <a:lvl6pPr marL="2286000" indent="0">
              <a:buNone/>
              <a:defRPr lang="it-IT" sz="1000"/>
            </a:lvl6pPr>
            <a:lvl7pPr marL="2743200" indent="0">
              <a:buNone/>
              <a:defRPr lang="it-IT" sz="1000"/>
            </a:lvl7pPr>
            <a:lvl8pPr marL="3200400" indent="0">
              <a:buNone/>
              <a:defRPr lang="it-IT" sz="1000"/>
            </a:lvl8pPr>
            <a:lvl9pPr marL="3657600" indent="0">
              <a:buNone/>
              <a:defRPr lang="it-IT" sz="1000"/>
            </a:lvl9pPr>
          </a:lstStyle>
          <a:p>
            <a:pPr lvl="0" rtl="0"/>
            <a:r>
              <a:rPr lang="it-IT"/>
              <a:t>Fare clic per inserire il testo</a:t>
            </a:r>
          </a:p>
        </p:txBody>
      </p:sp>
      <p:sp>
        <p:nvSpPr>
          <p:cNvPr id="3" name="Segnaposto immagine 2"/>
          <p:cNvSpPr>
            <a:spLocks noGrp="1" noChangeAspect="1"/>
          </p:cNvSpPr>
          <p:nvPr>
            <p:ph type="pic" idx="1" hasCustomPrompt="1"/>
          </p:nvPr>
        </p:nvSpPr>
        <p:spPr>
          <a:xfrm>
            <a:off x="5262700" y="987425"/>
            <a:ext cx="6172200" cy="4873625"/>
          </a:xfrm>
        </p:spPr>
        <p:txBody>
          <a:bodyPr rtlCol="0" anchor="t">
            <a:normAutofit/>
          </a:bodyPr>
          <a:lstStyle>
            <a:lvl1pPr marL="0" indent="0" algn="ctr">
              <a:buNone/>
              <a:defRPr lang="it-IT" sz="2800"/>
            </a:lvl1pPr>
            <a:lvl2pPr marL="457200" indent="0">
              <a:buNone/>
              <a:defRPr lang="it-IT" sz="2800"/>
            </a:lvl2pPr>
            <a:lvl3pPr marL="914400" indent="0">
              <a:buNone/>
              <a:defRPr lang="it-IT" sz="2400"/>
            </a:lvl3pPr>
            <a:lvl4pPr marL="1371600" indent="0">
              <a:buNone/>
              <a:defRPr lang="it-IT" sz="2000"/>
            </a:lvl4pPr>
            <a:lvl5pPr marL="1828800" indent="0">
              <a:buNone/>
              <a:defRPr lang="it-IT" sz="2000"/>
            </a:lvl5pPr>
            <a:lvl6pPr marL="2286000" indent="0">
              <a:buNone/>
              <a:defRPr lang="it-IT" sz="2000"/>
            </a:lvl6pPr>
            <a:lvl7pPr marL="2743200" indent="0">
              <a:buNone/>
              <a:defRPr lang="it-IT" sz="2000"/>
            </a:lvl7pPr>
            <a:lvl8pPr marL="3200400" indent="0">
              <a:buNone/>
              <a:defRPr lang="it-IT" sz="2000"/>
            </a:lvl8pPr>
            <a:lvl9pPr marL="3657600" indent="0">
              <a:buNone/>
              <a:defRPr lang="it-IT" sz="2000"/>
            </a:lvl9pPr>
          </a:lstStyle>
          <a:p>
            <a:pPr rtl="0"/>
            <a:r>
              <a:rPr lang="it-IT"/>
              <a:t>Fai clic per aggiungere un'immagine</a:t>
            </a:r>
          </a:p>
        </p:txBody>
      </p:sp>
    </p:spTree>
    <p:extLst>
      <p:ext uri="{BB962C8B-B14F-4D97-AF65-F5344CB8AC3E}">
        <p14:creationId xmlns:p14="http://schemas.microsoft.com/office/powerpoint/2010/main" val="223467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uppo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igura a mano libera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rtl="0"/>
              <a:endParaRPr lang="it-IT" dirty="0"/>
            </a:p>
          </p:txBody>
        </p:sp>
        <p:sp>
          <p:nvSpPr>
            <p:cNvPr id="8" name="Figura a mano libera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rtl="0"/>
              <a:endParaRPr lang="it-IT" dirty="0"/>
            </a:p>
          </p:txBody>
        </p:sp>
      </p:grpSp>
      <p:grpSp>
        <p:nvGrpSpPr>
          <p:cNvPr id="9" name="Gruppo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igura a mano libera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rtl="0"/>
              <a:endParaRPr lang="it-IT" dirty="0"/>
            </a:p>
          </p:txBody>
        </p:sp>
        <p:sp>
          <p:nvSpPr>
            <p:cNvPr id="11" name="Figura a mano libera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rtl="0"/>
              <a:endParaRPr lang="it-IT" dirty="0"/>
            </a:p>
          </p:txBody>
        </p:sp>
      </p:grpSp>
      <p:sp>
        <p:nvSpPr>
          <p:cNvPr id="14" name="Immagin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defPPr>
              <a:defRPr lang="it-IT"/>
            </a:defPPr>
          </a:lstStyle>
          <a:p>
            <a:pPr rtl="0"/>
            <a:endParaRPr lang="it-IT" dirty="0"/>
          </a:p>
        </p:txBody>
      </p:sp>
      <p:sp>
        <p:nvSpPr>
          <p:cNvPr id="2" name="Titolo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rtlCol="0">
            <a:noAutofit/>
          </a:bodyPr>
          <a:lstStyle>
            <a:lvl1pPr algn="l">
              <a:lnSpc>
                <a:spcPct val="100000"/>
              </a:lnSpc>
              <a:defRPr lang="it-IT" sz="3600"/>
            </a:lvl1pPr>
          </a:lstStyle>
          <a:p>
            <a:pPr rtl="0"/>
            <a:r>
              <a:rPr lang="it-IT"/>
              <a:t>Fare clic per inserire il titolo</a:t>
            </a:r>
          </a:p>
        </p:txBody>
      </p:sp>
      <p:sp>
        <p:nvSpPr>
          <p:cNvPr id="13" name="Segnaposto contenuto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rtlCol="0">
            <a:normAutofit/>
          </a:bodyPr>
          <a:lstStyle>
            <a:lvl1pPr marL="0" indent="0">
              <a:lnSpc>
                <a:spcPct val="150000"/>
              </a:lnSpc>
              <a:spcBef>
                <a:spcPts val="0"/>
              </a:spcBef>
              <a:buNone/>
              <a:defRPr lang="it-IT" sz="2400"/>
            </a:lvl1pPr>
            <a:lvl2pPr marL="347472">
              <a:lnSpc>
                <a:spcPct val="150000"/>
              </a:lnSpc>
              <a:spcBef>
                <a:spcPts val="0"/>
              </a:spcBef>
              <a:defRPr lang="it-IT" sz="2000"/>
            </a:lvl2pPr>
            <a:lvl3pPr marL="685800">
              <a:lnSpc>
                <a:spcPct val="150000"/>
              </a:lnSpc>
              <a:spcBef>
                <a:spcPts val="0"/>
              </a:spcBef>
              <a:defRPr lang="it-IT" sz="1800"/>
            </a:lvl3pPr>
          </a:lstStyle>
          <a:p>
            <a:pPr lvl="0" rtl="0"/>
            <a:r>
              <a:rPr lang="it-IT"/>
              <a:t>Fare clic per inserire il testo</a:t>
            </a:r>
          </a:p>
          <a:p>
            <a:pPr lvl="1" rtl="0"/>
            <a:r>
              <a:rPr lang="it-IT"/>
              <a:t>Secondo livello</a:t>
            </a:r>
          </a:p>
          <a:p>
            <a:pPr lvl="2" rtl="0"/>
            <a:r>
              <a:rPr lang="it-IT"/>
              <a:t>Terzo livello</a:t>
            </a:r>
          </a:p>
        </p:txBody>
      </p:sp>
      <p:sp>
        <p:nvSpPr>
          <p:cNvPr id="3" name="Segnaposto numero diapositiva 2">
            <a:extLst>
              <a:ext uri="{FF2B5EF4-FFF2-40B4-BE49-F238E27FC236}">
                <a16:creationId xmlns:a16="http://schemas.microsoft.com/office/drawing/2014/main" id="{71114D1E-7749-DD58-8782-318E4F679DE0}"/>
              </a:ext>
            </a:extLst>
          </p:cNvPr>
          <p:cNvSpPr>
            <a:spLocks noGrp="1"/>
          </p:cNvSpPr>
          <p:nvPr>
            <p:ph type="sldNum" sz="quarter" idx="10"/>
          </p:nvPr>
        </p:nvSpPr>
        <p:spPr>
          <a:xfrm>
            <a:off x="10358437" y="457199"/>
            <a:ext cx="1067589" cy="471489"/>
          </a:xfrm>
        </p:spPr>
        <p:txBody>
          <a:bodyPr rtlCol="0"/>
          <a:lstStyle>
            <a:lvl1pPr>
              <a:defRPr lang="it-IT" sz="1600">
                <a:latin typeface="+mj-lt"/>
              </a:defRPr>
            </a:lvl1pPr>
          </a:lstStyle>
          <a:p>
            <a:pPr rtl="0"/>
            <a:fld id="{48F63A3B-78C7-47BE-AE5E-E10140E04643}" type="slidenum">
              <a:rPr lang="it-IT" smtClean="0"/>
              <a:pPr rtl="0"/>
              <a:t>‹N›</a:t>
            </a:fld>
            <a:endParaRPr lang="it-IT" dirty="0"/>
          </a:p>
        </p:txBody>
      </p:sp>
    </p:spTree>
    <p:extLst>
      <p:ext uri="{BB962C8B-B14F-4D97-AF65-F5344CB8AC3E}">
        <p14:creationId xmlns:p14="http://schemas.microsoft.com/office/powerpoint/2010/main" val="233396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zione 2">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it-IT"/>
            </a:defPPr>
          </a:lstStyle>
          <a:p>
            <a:pPr algn="ctr" rtl="0"/>
            <a:endParaRPr lang="it-IT" sz="450" dirty="0"/>
          </a:p>
        </p:txBody>
      </p:sp>
      <p:sp>
        <p:nvSpPr>
          <p:cNvPr id="6" name="Rettangolo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sz="1600" dirty="0"/>
          </a:p>
        </p:txBody>
      </p:sp>
      <p:grpSp>
        <p:nvGrpSpPr>
          <p:cNvPr id="18" name="Gruppo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Figura a mano libera: Forma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p>
          </p:txBody>
        </p:sp>
        <p:sp>
          <p:nvSpPr>
            <p:cNvPr id="15" name="Figura a mano libera: Forma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16" name="Immagine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it-IT"/>
              </a:defPPr>
            </a:lstStyle>
            <a:p>
              <a:pPr rtl="0"/>
              <a:endParaRPr lang="it-IT" dirty="0"/>
            </a:p>
          </p:txBody>
        </p:sp>
      </p:grpSp>
      <p:sp>
        <p:nvSpPr>
          <p:cNvPr id="2" name="Titolo 1"/>
          <p:cNvSpPr>
            <a:spLocks noGrp="1"/>
          </p:cNvSpPr>
          <p:nvPr userDrawn="1">
            <p:ph type="title" hasCustomPrompt="1"/>
          </p:nvPr>
        </p:nvSpPr>
        <p:spPr>
          <a:xfrm>
            <a:off x="5702441" y="1061623"/>
            <a:ext cx="5723586" cy="4739104"/>
          </a:xfrm>
        </p:spPr>
        <p:txBody>
          <a:bodyPr tIns="0" bIns="0" rtlCol="0" anchor="ctr">
            <a:noAutofit/>
          </a:bodyPr>
          <a:lstStyle>
            <a:lvl1pPr algn="l">
              <a:lnSpc>
                <a:spcPct val="100000"/>
              </a:lnSpc>
              <a:defRPr lang="it-IT" sz="3600" b="1"/>
            </a:lvl1pPr>
          </a:lstStyle>
          <a:p>
            <a:pPr rtl="0"/>
            <a:r>
              <a:rPr lang="it-IT"/>
              <a:t>Fare clic per inserire il titolo</a:t>
            </a:r>
          </a:p>
        </p:txBody>
      </p:sp>
      <p:sp>
        <p:nvSpPr>
          <p:cNvPr id="8" name="Segnaposto immagine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rtlCol="0">
            <a:normAutofit/>
          </a:bodyPr>
          <a:lstStyle>
            <a:lvl1pPr marL="0" indent="0">
              <a:buNone/>
              <a:defRPr lang="it-IT" sz="1800"/>
            </a:lvl1pPr>
          </a:lstStyle>
          <a:p>
            <a:pPr lvl="0" rtl="0"/>
            <a:r>
              <a:rPr lang="it-IT"/>
              <a:t>Fai clic per aggiungere un'immagine</a:t>
            </a:r>
          </a:p>
        </p:txBody>
      </p:sp>
    </p:spTree>
    <p:extLst>
      <p:ext uri="{BB962C8B-B14F-4D97-AF65-F5344CB8AC3E}">
        <p14:creationId xmlns:p14="http://schemas.microsoft.com/office/powerpoint/2010/main" val="43318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stazione della sezione">
    <p:spTree>
      <p:nvGrpSpPr>
        <p:cNvPr id="1" name=""/>
        <p:cNvGrpSpPr/>
        <p:nvPr/>
      </p:nvGrpSpPr>
      <p:grpSpPr>
        <a:xfrm>
          <a:off x="0" y="0"/>
          <a:ext cx="0" cy="0"/>
          <a:chOff x="0" y="0"/>
          <a:chExt cx="0" cy="0"/>
        </a:xfrm>
      </p:grpSpPr>
      <p:sp>
        <p:nvSpPr>
          <p:cNvPr id="21" name="Rettangolo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it-IT"/>
            </a:defPPr>
          </a:lstStyle>
          <a:p>
            <a:pPr algn="ctr" rtl="0"/>
            <a:endParaRPr lang="it-IT" sz="450" dirty="0"/>
          </a:p>
        </p:txBody>
      </p:sp>
      <p:sp>
        <p:nvSpPr>
          <p:cNvPr id="22" name="Rettangolo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sz="1600" dirty="0"/>
          </a:p>
        </p:txBody>
      </p:sp>
      <p:sp>
        <p:nvSpPr>
          <p:cNvPr id="36" name="Figura a mano libera 35">
            <a:extLst>
              <a:ext uri="{FF2B5EF4-FFF2-40B4-BE49-F238E27FC236}">
                <a16:creationId xmlns:a16="http://schemas.microsoft.com/office/drawing/2014/main" id="{A8E2FA61-C047-21BB-AA50-F84AD7685498}"/>
              </a:ext>
              <a:ext uri="{C183D7F6-B498-43B3-948B-1728B52AA6E4}">
                <adec:decorative xmlns:adec="http://schemas.microsoft.com/office/drawing/2017/decorative"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33" name="Figura a mano libera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it-IT"/>
            </a:defPPr>
          </a:lstStyle>
          <a:p>
            <a:pPr lvl="0" algn="ctr" rtl="0"/>
            <a:endParaRPr lang="it-IT" dirty="0"/>
          </a:p>
        </p:txBody>
      </p:sp>
      <p:sp>
        <p:nvSpPr>
          <p:cNvPr id="4" name="Titolo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rtlCol="0">
            <a:noAutofit/>
          </a:bodyPr>
          <a:lstStyle>
            <a:lvl1pPr algn="l">
              <a:lnSpc>
                <a:spcPct val="100000"/>
              </a:lnSpc>
              <a:defRPr lang="it-IT" sz="3600"/>
            </a:lvl1pPr>
          </a:lstStyle>
          <a:p>
            <a:pPr rtl="0"/>
            <a:r>
              <a:rPr lang="it-IT"/>
              <a:t>Fare clic per inserire il testo</a:t>
            </a:r>
          </a:p>
        </p:txBody>
      </p:sp>
      <p:sp>
        <p:nvSpPr>
          <p:cNvPr id="5" name="Segnaposto contenuto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rtlCol="0">
            <a:normAutofit/>
          </a:bodyPr>
          <a:lstStyle>
            <a:lvl1pPr marL="0" indent="0">
              <a:lnSpc>
                <a:spcPct val="100000"/>
              </a:lnSpc>
              <a:spcBef>
                <a:spcPts val="0"/>
              </a:spcBef>
              <a:buNone/>
              <a:defRPr lang="it-IT" sz="2400"/>
            </a:lvl1pPr>
            <a:lvl2pPr marL="347472">
              <a:lnSpc>
                <a:spcPct val="100000"/>
              </a:lnSpc>
              <a:spcBef>
                <a:spcPts val="0"/>
              </a:spcBef>
              <a:defRPr lang="it-IT" sz="2400"/>
            </a:lvl2pPr>
            <a:lvl3pPr marL="685800">
              <a:lnSpc>
                <a:spcPct val="100000"/>
              </a:lnSpc>
              <a:spcBef>
                <a:spcPts val="0"/>
              </a:spcBef>
              <a:defRPr lang="it-IT" sz="2400"/>
            </a:lvl3pPr>
          </a:lstStyle>
          <a:p>
            <a:pPr lvl="0" rtl="0"/>
            <a:r>
              <a:rPr lang="it-IT"/>
              <a:t>Fare clic per inserire il testo</a:t>
            </a:r>
          </a:p>
          <a:p>
            <a:pPr lvl="1" rtl="0"/>
            <a:r>
              <a:rPr lang="it-IT"/>
              <a:t>Secondo livello</a:t>
            </a:r>
          </a:p>
          <a:p>
            <a:pPr lvl="2" rtl="0"/>
            <a:r>
              <a:rPr lang="it-IT"/>
              <a:t>Terzo livello</a:t>
            </a:r>
          </a:p>
        </p:txBody>
      </p:sp>
      <p:sp>
        <p:nvSpPr>
          <p:cNvPr id="52" name="Segnaposto immagine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7414194" y="410780"/>
            <a:ext cx="4344695" cy="6447220"/>
          </a:xfrm>
          <a:solidFill>
            <a:schemeClr val="accent3"/>
          </a:solidFill>
        </p:spPr>
        <p:txBody>
          <a:bodyPr rtlCol="0">
            <a:normAutofit/>
          </a:bodyPr>
          <a:lstStyle>
            <a:lvl1pPr marL="0" indent="0">
              <a:buNone/>
              <a:defRPr lang="it-IT" sz="1800"/>
            </a:lvl1pPr>
          </a:lstStyle>
          <a:p>
            <a:pPr lvl="0" rtl="0"/>
            <a:r>
              <a:rPr lang="it-IT"/>
              <a:t>Fai clic per aggiungere un'immagine</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itazione">
    <p:spTree>
      <p:nvGrpSpPr>
        <p:cNvPr id="1" name=""/>
        <p:cNvGrpSpPr/>
        <p:nvPr/>
      </p:nvGrpSpPr>
      <p:grpSpPr>
        <a:xfrm>
          <a:off x="0" y="0"/>
          <a:ext cx="0" cy="0"/>
          <a:chOff x="0" y="0"/>
          <a:chExt cx="0" cy="0"/>
        </a:xfrm>
      </p:grpSpPr>
      <p:sp>
        <p:nvSpPr>
          <p:cNvPr id="32" name="Immagin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defPPr>
              <a:defRPr lang="it-IT"/>
            </a:defPPr>
          </a:lstStyle>
          <a:p>
            <a:pPr rtl="0"/>
            <a:endParaRPr lang="it-IT" dirty="0"/>
          </a:p>
        </p:txBody>
      </p:sp>
      <p:sp>
        <p:nvSpPr>
          <p:cNvPr id="53" name="Figura a mano libera: Forma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defPPr>
              <a:defRPr lang="it-IT"/>
            </a:defPPr>
          </a:lstStyle>
          <a:p>
            <a:pPr rtl="0"/>
            <a:endParaRPr lang="it-IT" dirty="0"/>
          </a:p>
        </p:txBody>
      </p:sp>
      <p:sp>
        <p:nvSpPr>
          <p:cNvPr id="29" name="Figura a mano libera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rtl="0"/>
            <a:endParaRPr lang="it-IT" dirty="0"/>
          </a:p>
        </p:txBody>
      </p:sp>
      <p:sp>
        <p:nvSpPr>
          <p:cNvPr id="31" name="Figura a mano libera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rtl="0"/>
            <a:endParaRPr lang="it-IT" dirty="0"/>
          </a:p>
        </p:txBody>
      </p:sp>
      <p:sp>
        <p:nvSpPr>
          <p:cNvPr id="33" name="Immagin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defPPr>
              <a:defRPr lang="it-IT"/>
            </a:defPPr>
          </a:lstStyle>
          <a:p>
            <a:pPr rtl="0"/>
            <a:endParaRPr lang="it-IT" dirty="0"/>
          </a:p>
        </p:txBody>
      </p:sp>
      <p:sp>
        <p:nvSpPr>
          <p:cNvPr id="2" name="Titolo 1"/>
          <p:cNvSpPr>
            <a:spLocks noGrp="1"/>
          </p:cNvSpPr>
          <p:nvPr>
            <p:ph type="title" hasCustomPrompt="1"/>
          </p:nvPr>
        </p:nvSpPr>
        <p:spPr>
          <a:xfrm>
            <a:off x="3460565" y="1057274"/>
            <a:ext cx="7965461" cy="994164"/>
          </a:xfrm>
        </p:spPr>
        <p:txBody>
          <a:bodyPr lIns="91440" tIns="0" rIns="91440" bIns="0" rtlCol="0" anchor="b" anchorCtr="0">
            <a:noAutofit/>
          </a:bodyPr>
          <a:lstStyle>
            <a:lvl1pPr algn="l">
              <a:lnSpc>
                <a:spcPct val="100000"/>
              </a:lnSpc>
              <a:defRPr lang="it-IT" sz="3600" b="1">
                <a:latin typeface="+mj-lt"/>
                <a:cs typeface="Arial" panose="020B0604020202020204" pitchFamily="34" charset="0"/>
              </a:defRPr>
            </a:lvl1pPr>
          </a:lstStyle>
          <a:p>
            <a:pPr rtl="0"/>
            <a:r>
              <a:rPr lang="it-IT"/>
              <a:t>Fare clic per inserire il titolo</a:t>
            </a:r>
          </a:p>
        </p:txBody>
      </p:sp>
      <p:sp>
        <p:nvSpPr>
          <p:cNvPr id="13" name="Segnaposto contenuto 3">
            <a:extLst>
              <a:ext uri="{FF2B5EF4-FFF2-40B4-BE49-F238E27FC236}">
                <a16:creationId xmlns:a16="http://schemas.microsoft.com/office/drawing/2014/main" id="{B20F5EA7-881C-8FB7-EAC9-89C8F2E5865C}"/>
              </a:ext>
            </a:extLst>
          </p:cNvPr>
          <p:cNvSpPr>
            <a:spLocks noGrp="1"/>
          </p:cNvSpPr>
          <p:nvPr>
            <p:ph sz="half" idx="2" hasCustomPrompt="1"/>
          </p:nvPr>
        </p:nvSpPr>
        <p:spPr>
          <a:xfrm>
            <a:off x="3460565" y="2303029"/>
            <a:ext cx="7965460" cy="3497698"/>
          </a:xfrm>
        </p:spPr>
        <p:txBody>
          <a:bodyPr lIns="91440" tIns="0" rIns="91440" bIns="0" rtlCol="0">
            <a:normAutofit/>
          </a:bodyPr>
          <a:lstStyle>
            <a:lvl1pPr>
              <a:spcBef>
                <a:spcPts val="1000"/>
              </a:spcBef>
              <a:defRPr lang="it-IT" sz="1800"/>
            </a:lvl1pPr>
            <a:lvl2pPr>
              <a:spcBef>
                <a:spcPts val="1000"/>
              </a:spcBef>
              <a:defRPr lang="it-IT" sz="1800"/>
            </a:lvl2pPr>
            <a:lvl3pPr>
              <a:spcBef>
                <a:spcPts val="1000"/>
              </a:spcBef>
              <a:defRPr lang="it-IT" sz="1800"/>
            </a:lvl3pPr>
            <a:lvl4pPr>
              <a:spcBef>
                <a:spcPts val="1000"/>
              </a:spcBef>
              <a:defRPr lang="it-IT" sz="1800"/>
            </a:lvl4pPr>
            <a:lvl5pPr>
              <a:spcBef>
                <a:spcPts val="1000"/>
              </a:spcBef>
              <a:defRPr lang="it-IT" sz="1800"/>
            </a:lvl5pPr>
          </a:lstStyle>
          <a:p>
            <a:pPr lvl="0" rtl="0"/>
            <a:r>
              <a:rPr lang="it-IT"/>
              <a:t>Fare clic per inserire il testo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18" name="Segnaposto numero diapositiva 2">
            <a:extLst>
              <a:ext uri="{FF2B5EF4-FFF2-40B4-BE49-F238E27FC236}">
                <a16:creationId xmlns:a16="http://schemas.microsoft.com/office/drawing/2014/main" id="{ED7A50D8-0839-EC58-FFBE-315A20995799}"/>
              </a:ext>
            </a:extLst>
          </p:cNvPr>
          <p:cNvSpPr>
            <a:spLocks noGrp="1"/>
          </p:cNvSpPr>
          <p:nvPr>
            <p:ph type="sldNum" sz="quarter" idx="10"/>
          </p:nvPr>
        </p:nvSpPr>
        <p:spPr>
          <a:xfrm>
            <a:off x="10358437" y="457199"/>
            <a:ext cx="1067589" cy="471489"/>
          </a:xfrm>
        </p:spPr>
        <p:txBody>
          <a:bodyPr rtlCol="0"/>
          <a:lstStyle>
            <a:lvl1pPr>
              <a:defRPr lang="it-IT" sz="1600">
                <a:latin typeface="+mj-lt"/>
              </a:defRPr>
            </a:lvl1pPr>
          </a:lstStyle>
          <a:p>
            <a:pPr rtl="0"/>
            <a:fld id="{48F63A3B-78C7-47BE-AE5E-E10140E04643}" type="slidenum">
              <a:rPr lang="it-IT" smtClean="0"/>
              <a:pPr rtl="0"/>
              <a:t>‹N›</a:t>
            </a:fld>
            <a:endParaRPr lang="it-IT" dirty="0"/>
          </a:p>
        </p:txBody>
      </p:sp>
    </p:spTree>
    <p:extLst>
      <p:ext uri="{BB962C8B-B14F-4D97-AF65-F5344CB8AC3E}">
        <p14:creationId xmlns:p14="http://schemas.microsoft.com/office/powerpoint/2010/main" val="55285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fronto 1">
    <p:spTree>
      <p:nvGrpSpPr>
        <p:cNvPr id="1" name=""/>
        <p:cNvGrpSpPr/>
        <p:nvPr/>
      </p:nvGrpSpPr>
      <p:grpSpPr>
        <a:xfrm>
          <a:off x="0" y="0"/>
          <a:ext cx="0" cy="0"/>
          <a:chOff x="0" y="0"/>
          <a:chExt cx="0" cy="0"/>
        </a:xfrm>
      </p:grpSpPr>
      <p:sp>
        <p:nvSpPr>
          <p:cNvPr id="20" name="Titolo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rtlCol="0">
            <a:noAutofit/>
          </a:bodyPr>
          <a:lstStyle>
            <a:lvl1pPr algn="l">
              <a:lnSpc>
                <a:spcPct val="100000"/>
              </a:lnSpc>
              <a:defRPr lang="it-IT" sz="3600"/>
            </a:lvl1pPr>
          </a:lstStyle>
          <a:p>
            <a:pPr rtl="0"/>
            <a:r>
              <a:rPr lang="it-IT"/>
              <a:t>Fare clic per inserire il titolo</a:t>
            </a:r>
          </a:p>
        </p:txBody>
      </p:sp>
      <p:sp>
        <p:nvSpPr>
          <p:cNvPr id="11" name="Immagin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defPPr>
              <a:defRPr lang="it-IT"/>
            </a:defPPr>
          </a:lstStyle>
          <a:p>
            <a:pPr rtl="0"/>
            <a:endParaRPr lang="it-IT" dirty="0"/>
          </a:p>
        </p:txBody>
      </p:sp>
      <p:pic>
        <p:nvPicPr>
          <p:cNvPr id="13" name="Immagin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igura a mano libera: Forma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defPPr>
              <a:defRPr lang="it-IT"/>
            </a:defPPr>
          </a:lstStyle>
          <a:p>
            <a:pPr rtl="0"/>
            <a:endParaRPr lang="it-IT" dirty="0"/>
          </a:p>
        </p:txBody>
      </p:sp>
      <p:sp>
        <p:nvSpPr>
          <p:cNvPr id="17" name="Immagin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defPPr>
              <a:defRPr lang="it-IT"/>
            </a:defPPr>
          </a:lstStyle>
          <a:p>
            <a:pPr rtl="0"/>
            <a:endParaRPr lang="it-IT" dirty="0"/>
          </a:p>
        </p:txBody>
      </p:sp>
      <p:pic>
        <p:nvPicPr>
          <p:cNvPr id="19" name="Immagin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6" name="Segnaposto numero diapositiva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rtlCol="0"/>
          <a:lstStyle>
            <a:lvl1pPr>
              <a:defRPr lang="it-IT" sz="1600">
                <a:latin typeface="+mj-lt"/>
              </a:defRPr>
            </a:lvl1pPr>
          </a:lstStyle>
          <a:p>
            <a:pPr rtl="0"/>
            <a:fld id="{48F63A3B-78C7-47BE-AE5E-E10140E04643}" type="slidenum">
              <a:rPr lang="it-IT" smtClean="0"/>
              <a:pPr rtl="0"/>
              <a:t>‹N›</a:t>
            </a:fld>
            <a:endParaRPr lang="it-IT" dirty="0"/>
          </a:p>
        </p:txBody>
      </p:sp>
      <p:sp>
        <p:nvSpPr>
          <p:cNvPr id="2" name="Segnaposto contenuto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rtlCol="0">
            <a:normAutofit/>
          </a:bodyPr>
          <a:lstStyle>
            <a:lvl1pPr marL="0" indent="0">
              <a:lnSpc>
                <a:spcPct val="100000"/>
              </a:lnSpc>
              <a:spcBef>
                <a:spcPts val="0"/>
              </a:spcBef>
              <a:buNone/>
              <a:defRPr lang="it-IT" sz="2400"/>
            </a:lvl1pPr>
            <a:lvl2pPr marL="347472">
              <a:lnSpc>
                <a:spcPct val="100000"/>
              </a:lnSpc>
              <a:spcBef>
                <a:spcPts val="0"/>
              </a:spcBef>
              <a:defRPr lang="it-IT" sz="2400"/>
            </a:lvl2pPr>
            <a:lvl3pPr marL="685800">
              <a:lnSpc>
                <a:spcPct val="100000"/>
              </a:lnSpc>
              <a:spcBef>
                <a:spcPts val="0"/>
              </a:spcBef>
              <a:defRPr lang="it-IT" sz="2400"/>
            </a:lvl3pPr>
          </a:lstStyle>
          <a:p>
            <a:pPr lvl="0" rtl="0"/>
            <a:r>
              <a:rPr lang="it-IT"/>
              <a:t>Fare clic per inserire il testo</a:t>
            </a:r>
          </a:p>
          <a:p>
            <a:pPr lvl="1" rtl="0"/>
            <a:r>
              <a:rPr lang="it-IT"/>
              <a:t>Secondo livello</a:t>
            </a:r>
          </a:p>
          <a:p>
            <a:pPr lvl="2" rtl="0"/>
            <a:r>
              <a:rPr lang="it-IT"/>
              <a:t>Terzo livello</a:t>
            </a:r>
          </a:p>
        </p:txBody>
      </p:sp>
    </p:spTree>
    <p:extLst>
      <p:ext uri="{BB962C8B-B14F-4D97-AF65-F5344CB8AC3E}">
        <p14:creationId xmlns:p14="http://schemas.microsoft.com/office/powerpoint/2010/main" val="311629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fronto 4">
    <p:spTree>
      <p:nvGrpSpPr>
        <p:cNvPr id="1" name=""/>
        <p:cNvGrpSpPr/>
        <p:nvPr/>
      </p:nvGrpSpPr>
      <p:grpSpPr>
        <a:xfrm>
          <a:off x="0" y="0"/>
          <a:ext cx="0" cy="0"/>
          <a:chOff x="0" y="0"/>
          <a:chExt cx="0" cy="0"/>
        </a:xfrm>
      </p:grpSpPr>
      <p:sp>
        <p:nvSpPr>
          <p:cNvPr id="27" name="Figura a mano libera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18" name="Figura a mano libera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14" name="Figura a mano libera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16" name="Figura a mano libera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20" name="Titolo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914399" y="834635"/>
            <a:ext cx="7796464" cy="1222385"/>
          </a:xfrm>
        </p:spPr>
        <p:txBody>
          <a:bodyPr tIns="0" bIns="0" rtlCol="0">
            <a:noAutofit/>
          </a:bodyPr>
          <a:lstStyle>
            <a:lvl1pPr algn="l">
              <a:lnSpc>
                <a:spcPct val="100000"/>
              </a:lnSpc>
              <a:defRPr lang="it-IT" sz="3600"/>
            </a:lvl1pPr>
          </a:lstStyle>
          <a:p>
            <a:pPr rtl="0"/>
            <a:r>
              <a:rPr lang="it-IT"/>
              <a:t>Fare clic per inserire il titolo</a:t>
            </a:r>
          </a:p>
        </p:txBody>
      </p:sp>
      <p:sp>
        <p:nvSpPr>
          <p:cNvPr id="19" name="Segnaposto numero diapositiva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10438475" y="457199"/>
            <a:ext cx="987552" cy="471489"/>
          </a:xfrm>
        </p:spPr>
        <p:txBody>
          <a:bodyPr rtlCol="0"/>
          <a:lstStyle>
            <a:lvl1pPr>
              <a:defRPr lang="it-IT" sz="1600">
                <a:latin typeface="+mj-lt"/>
              </a:defRPr>
            </a:lvl1pPr>
          </a:lstStyle>
          <a:p>
            <a:pPr rtl="0"/>
            <a:fld id="{48F63A3B-78C7-47BE-AE5E-E10140E04643}" type="slidenum">
              <a:rPr lang="it-IT" smtClean="0"/>
              <a:pPr rtl="0"/>
              <a:t>‹N›</a:t>
            </a:fld>
            <a:endParaRPr lang="it-IT" dirty="0"/>
          </a:p>
        </p:txBody>
      </p:sp>
      <p:sp>
        <p:nvSpPr>
          <p:cNvPr id="23" name="Segnaposto contenuto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914400" y="2303028"/>
            <a:ext cx="3283119" cy="3720337"/>
          </a:xfrm>
        </p:spPr>
        <p:txBody>
          <a:bodyPr lIns="91440" tIns="0" rIns="91440" bIns="0" rtlCol="0">
            <a:normAutofit/>
          </a:bodyPr>
          <a:lstStyle>
            <a:lvl1pPr marL="0" indent="0">
              <a:spcBef>
                <a:spcPts val="1000"/>
              </a:spcBef>
              <a:buNone/>
              <a:defRPr lang="it-IT" sz="1800"/>
            </a:lvl1pPr>
            <a:lvl2pPr marL="283464" indent="-283464">
              <a:spcBef>
                <a:spcPts val="1000"/>
              </a:spcBef>
              <a:defRPr lang="it-IT" sz="1800"/>
            </a:lvl2pPr>
            <a:lvl3pPr marL="283464" indent="-283464">
              <a:spcBef>
                <a:spcPts val="1000"/>
              </a:spcBef>
              <a:defRPr lang="it-IT" sz="1800"/>
            </a:lvl3pPr>
            <a:lvl4pPr marL="283464" indent="-283464">
              <a:spcBef>
                <a:spcPts val="1000"/>
              </a:spcBef>
              <a:defRPr lang="it-IT" sz="1800"/>
            </a:lvl4pPr>
            <a:lvl5pPr marL="283464" indent="-283464">
              <a:spcBef>
                <a:spcPts val="1000"/>
              </a:spcBef>
              <a:defRPr lang="it-IT" sz="1800"/>
            </a:lvl5pPr>
          </a:lstStyle>
          <a:p>
            <a:pPr lvl="0" rtl="0"/>
            <a:r>
              <a:rPr lang="it-IT"/>
              <a:t>Fare clic per inserire il testo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25" name="Segnaposto contenuto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4782159" y="2303028"/>
            <a:ext cx="3284951" cy="3720337"/>
          </a:xfrm>
        </p:spPr>
        <p:txBody>
          <a:bodyPr lIns="91440" tIns="0" rIns="91440" bIns="0" rtlCol="0">
            <a:normAutofit/>
          </a:bodyPr>
          <a:lstStyle>
            <a:lvl1pPr marL="0" indent="0">
              <a:spcBef>
                <a:spcPts val="1000"/>
              </a:spcBef>
              <a:buNone/>
              <a:defRPr lang="it-IT" sz="1800"/>
            </a:lvl1pPr>
            <a:lvl2pPr marL="283464" indent="-283464">
              <a:spcBef>
                <a:spcPts val="1000"/>
              </a:spcBef>
              <a:defRPr lang="it-IT" sz="1800"/>
            </a:lvl2pPr>
            <a:lvl3pPr marL="283464" indent="-283464">
              <a:spcBef>
                <a:spcPts val="1000"/>
              </a:spcBef>
              <a:defRPr lang="it-IT" sz="1800"/>
            </a:lvl3pPr>
            <a:lvl4pPr marL="283464" indent="-283464">
              <a:spcBef>
                <a:spcPts val="1000"/>
              </a:spcBef>
              <a:defRPr lang="it-IT" sz="1800"/>
            </a:lvl4pPr>
            <a:lvl5pPr marL="283464" indent="-283464">
              <a:spcBef>
                <a:spcPts val="1000"/>
              </a:spcBef>
              <a:defRPr lang="it-IT" sz="1800"/>
            </a:lvl5pPr>
          </a:lstStyle>
          <a:p>
            <a:pPr lvl="0" rtl="0"/>
            <a:r>
              <a:rPr lang="it-IT"/>
              <a:t>Fare clic per inserire il testo</a:t>
            </a:r>
          </a:p>
          <a:p>
            <a:pPr lvl="1" rtl="0"/>
            <a:r>
              <a:rPr lang="it-IT"/>
              <a:t>Secondo livello</a:t>
            </a:r>
          </a:p>
          <a:p>
            <a:pPr lvl="2" rtl="0"/>
            <a:r>
              <a:rPr lang="it-IT"/>
              <a:t>Terzo livello</a:t>
            </a:r>
          </a:p>
          <a:p>
            <a:pPr lvl="3" rtl="0"/>
            <a:r>
              <a:rPr lang="it-IT"/>
              <a:t>Quarto livello</a:t>
            </a:r>
          </a:p>
          <a:p>
            <a:pPr lvl="4" rtl="0"/>
            <a:r>
              <a:rPr lang="it-IT"/>
              <a:t>Quinto livello</a:t>
            </a:r>
          </a:p>
        </p:txBody>
      </p:sp>
    </p:spTree>
    <p:extLst>
      <p:ext uri="{BB962C8B-B14F-4D97-AF65-F5344CB8AC3E}">
        <p14:creationId xmlns:p14="http://schemas.microsoft.com/office/powerpoint/2010/main" val="168673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quenza temporale 1">
    <p:spTree>
      <p:nvGrpSpPr>
        <p:cNvPr id="1" name=""/>
        <p:cNvGrpSpPr/>
        <p:nvPr/>
      </p:nvGrpSpPr>
      <p:grpSpPr>
        <a:xfrm>
          <a:off x="0" y="0"/>
          <a:ext cx="0" cy="0"/>
          <a:chOff x="0" y="0"/>
          <a:chExt cx="0" cy="0"/>
        </a:xfrm>
      </p:grpSpPr>
      <p:sp>
        <p:nvSpPr>
          <p:cNvPr id="33" name="Rettangolo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it-IT"/>
            </a:defPPr>
          </a:lstStyle>
          <a:p>
            <a:pPr algn="ctr" rtl="0"/>
            <a:endParaRPr lang="it-IT" sz="450" dirty="0"/>
          </a:p>
        </p:txBody>
      </p:sp>
      <p:sp>
        <p:nvSpPr>
          <p:cNvPr id="34" name="Rettangolo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sz="1600" dirty="0"/>
          </a:p>
        </p:txBody>
      </p:sp>
      <p:sp>
        <p:nvSpPr>
          <p:cNvPr id="2" name="Titolo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965393"/>
            <a:ext cx="7631709" cy="1091627"/>
          </a:xfrm>
        </p:spPr>
        <p:txBody>
          <a:bodyPr tIns="0" bIns="0" rtlCol="0"/>
          <a:lstStyle>
            <a:lvl1pPr algn="l">
              <a:lnSpc>
                <a:spcPct val="100000"/>
              </a:lnSpc>
              <a:defRPr lang="it-IT" sz="3600">
                <a:solidFill>
                  <a:schemeClr val="accent6"/>
                </a:solidFill>
              </a:defRPr>
            </a:lvl1pPr>
          </a:lstStyle>
          <a:p>
            <a:pPr rtl="0"/>
            <a:r>
              <a:rPr lang="it-IT"/>
              <a:t>Fare clic per inserire il titolo</a:t>
            </a:r>
          </a:p>
        </p:txBody>
      </p:sp>
      <p:sp>
        <p:nvSpPr>
          <p:cNvPr id="5" name="Segnaposto contenuto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914400" y="2303028"/>
            <a:ext cx="3283119" cy="4144192"/>
          </a:xfrm>
        </p:spPr>
        <p:txBody>
          <a:bodyPr lIns="91440" tIns="0" rIns="91440" bIns="0" rtlCol="0">
            <a:normAutofit/>
          </a:bodyPr>
          <a:lstStyle>
            <a:lvl1pPr marL="457200" indent="-457200">
              <a:spcBef>
                <a:spcPts val="1000"/>
              </a:spcBef>
              <a:buFont typeface="+mj-lt"/>
              <a:buAutoNum type="arabicPeriod"/>
              <a:defRPr lang="it-IT" sz="1800"/>
            </a:lvl1pPr>
            <a:lvl2pPr marL="745236" indent="-342900">
              <a:spcBef>
                <a:spcPts val="1000"/>
              </a:spcBef>
              <a:buFont typeface="+mj-lt"/>
              <a:buAutoNum type="alphaLcPeriod"/>
              <a:defRPr lang="it-IT" sz="1800"/>
            </a:lvl2pPr>
            <a:lvl3pPr marL="1202436" indent="-342900">
              <a:spcBef>
                <a:spcPts val="1000"/>
              </a:spcBef>
              <a:buFont typeface="+mj-lt"/>
              <a:buAutoNum type="arabicParenR"/>
              <a:defRPr lang="it-IT" sz="1800"/>
            </a:lvl3pPr>
            <a:lvl4pPr marL="1659636" indent="-342900">
              <a:spcBef>
                <a:spcPts val="1000"/>
              </a:spcBef>
              <a:buFont typeface="+mj-lt"/>
              <a:buAutoNum type="alphaLcParenR"/>
              <a:defRPr lang="it-IT" sz="1800"/>
            </a:lvl4pPr>
            <a:lvl5pPr indent="-283464">
              <a:spcBef>
                <a:spcPts val="1000"/>
              </a:spcBef>
              <a:defRPr lang="it-IT" sz="1800"/>
            </a:lvl5pPr>
          </a:lstStyle>
          <a:p>
            <a:pPr lvl="0" rtl="0"/>
            <a:r>
              <a:rPr lang="it-IT"/>
              <a:t>Fare clic per inserire il testo</a:t>
            </a:r>
          </a:p>
          <a:p>
            <a:pPr lvl="1" rtl="0"/>
            <a:r>
              <a:rPr lang="it-IT"/>
              <a:t>Secondo livello</a:t>
            </a:r>
          </a:p>
          <a:p>
            <a:pPr lvl="2" rtl="0"/>
            <a:r>
              <a:rPr lang="it-IT"/>
              <a:t>Terzo livello</a:t>
            </a:r>
          </a:p>
          <a:p>
            <a:pPr lvl="3" rtl="0"/>
            <a:r>
              <a:rPr lang="it-IT"/>
              <a:t>Quarto livello</a:t>
            </a:r>
          </a:p>
        </p:txBody>
      </p:sp>
      <p:sp>
        <p:nvSpPr>
          <p:cNvPr id="3" name="Segnaposto contenuto 2">
            <a:extLst>
              <a:ext uri="{FF2B5EF4-FFF2-40B4-BE49-F238E27FC236}">
                <a16:creationId xmlns:a16="http://schemas.microsoft.com/office/drawing/2014/main" id="{97A79FCB-9A9F-6B60-A95C-FCF020598DE3}"/>
              </a:ext>
            </a:extLst>
          </p:cNvPr>
          <p:cNvSpPr>
            <a:spLocks noGrp="1"/>
          </p:cNvSpPr>
          <p:nvPr>
            <p:ph sz="half" idx="1" hasCustomPrompt="1"/>
          </p:nvPr>
        </p:nvSpPr>
        <p:spPr>
          <a:xfrm>
            <a:off x="4782159" y="2303028"/>
            <a:ext cx="3763950" cy="4144192"/>
          </a:xfrm>
        </p:spPr>
        <p:txBody>
          <a:bodyPr lIns="91440" tIns="0" rIns="91440" bIns="0" rtlCol="0">
            <a:normAutofit/>
          </a:bodyPr>
          <a:lstStyle>
            <a:lvl1pPr marL="0" indent="0">
              <a:spcBef>
                <a:spcPts val="1000"/>
              </a:spcBef>
              <a:buNone/>
              <a:defRPr lang="it-IT" sz="1800"/>
            </a:lvl1pPr>
            <a:lvl2pPr indent="-283464">
              <a:spcBef>
                <a:spcPts val="1000"/>
              </a:spcBef>
              <a:defRPr lang="it-IT" sz="1800"/>
            </a:lvl2pPr>
            <a:lvl3pPr indent="-283464">
              <a:spcBef>
                <a:spcPts val="1000"/>
              </a:spcBef>
              <a:defRPr lang="it-IT" sz="1800"/>
            </a:lvl3pPr>
            <a:lvl4pPr indent="-283464">
              <a:spcBef>
                <a:spcPts val="1000"/>
              </a:spcBef>
              <a:defRPr lang="it-IT" sz="1800"/>
            </a:lvl4pPr>
            <a:lvl5pPr indent="-283464">
              <a:spcBef>
                <a:spcPts val="1000"/>
              </a:spcBef>
              <a:defRPr lang="it-IT" sz="1800"/>
            </a:lvl5pPr>
          </a:lstStyle>
          <a:p>
            <a:pPr lvl="0" rtl="0"/>
            <a:r>
              <a:rPr lang="it-IT"/>
              <a:t>Fare clic per inserire il testo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31" name="Segnaposto immagine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8989454" y="96539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rtlCol="0">
            <a:noAutofit/>
          </a:bodyPr>
          <a:lstStyle>
            <a:lvl1pPr marL="0" indent="0">
              <a:buNone/>
              <a:defRPr lang="it-IT" sz="1800"/>
            </a:lvl1pPr>
          </a:lstStyle>
          <a:p>
            <a:pPr lvl="0" rtl="0"/>
            <a:r>
              <a:rPr lang="it-IT"/>
              <a:t>Fai clic per aggiungere un'immagine</a:t>
            </a:r>
          </a:p>
        </p:txBody>
      </p:sp>
      <p:grpSp>
        <p:nvGrpSpPr>
          <p:cNvPr id="32" name="Gruppo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9353550" y="4000041"/>
            <a:ext cx="2838450" cy="2857959"/>
            <a:chOff x="12797096" y="4000041"/>
            <a:chExt cx="2838450" cy="2857959"/>
          </a:xfrm>
        </p:grpSpPr>
        <p:sp>
          <p:nvSpPr>
            <p:cNvPr id="20" name="Figura a mano libera: Forma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p>
          </p:txBody>
        </p:sp>
        <p:sp>
          <p:nvSpPr>
            <p:cNvPr id="21" name="Figura a mano libera: Forma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22" name="Figura a mano libera: Forma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23" name="Immagine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it-IT"/>
              </a:defPPr>
            </a:lstStyle>
            <a:p>
              <a:pPr rtl="0"/>
              <a:endParaRPr lang="it-IT" dirty="0"/>
            </a:p>
          </p:txBody>
        </p:sp>
      </p:grpSp>
      <p:sp>
        <p:nvSpPr>
          <p:cNvPr id="44" name="Segnaposto numero diapositiva 2">
            <a:extLst>
              <a:ext uri="{FF2B5EF4-FFF2-40B4-BE49-F238E27FC236}">
                <a16:creationId xmlns:a16="http://schemas.microsoft.com/office/drawing/2014/main" id="{79071EEC-EAD1-8B22-009A-68E74589AA8D}"/>
              </a:ext>
            </a:extLst>
          </p:cNvPr>
          <p:cNvSpPr>
            <a:spLocks noGrp="1"/>
          </p:cNvSpPr>
          <p:nvPr>
            <p:ph type="sldNum" sz="quarter" idx="10"/>
          </p:nvPr>
        </p:nvSpPr>
        <p:spPr>
          <a:xfrm>
            <a:off x="10358437" y="457199"/>
            <a:ext cx="1067589" cy="471489"/>
          </a:xfrm>
        </p:spPr>
        <p:txBody>
          <a:bodyPr rtlCol="0"/>
          <a:lstStyle>
            <a:lvl1pPr>
              <a:defRPr lang="it-IT" sz="1600">
                <a:latin typeface="+mj-lt"/>
              </a:defRPr>
            </a:lvl1pPr>
          </a:lstStyle>
          <a:p>
            <a:pPr rtl="0"/>
            <a:fld id="{48F63A3B-78C7-47BE-AE5E-E10140E04643}" type="slidenum">
              <a:rPr lang="it-IT" smtClean="0"/>
              <a:pPr rtl="0"/>
              <a:t>‹N›</a:t>
            </a:fld>
            <a:endParaRPr lang="it-IT" dirty="0"/>
          </a:p>
        </p:txBody>
      </p:sp>
    </p:spTree>
    <p:extLst>
      <p:ext uri="{BB962C8B-B14F-4D97-AF65-F5344CB8AC3E}">
        <p14:creationId xmlns:p14="http://schemas.microsoft.com/office/powerpoint/2010/main" val="31836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epilogo 2">
    <p:spTree>
      <p:nvGrpSpPr>
        <p:cNvPr id="1" name=""/>
        <p:cNvGrpSpPr/>
        <p:nvPr/>
      </p:nvGrpSpPr>
      <p:grpSpPr>
        <a:xfrm>
          <a:off x="0" y="0"/>
          <a:ext cx="0" cy="0"/>
          <a:chOff x="0" y="0"/>
          <a:chExt cx="0" cy="0"/>
        </a:xfrm>
      </p:grpSpPr>
      <p:sp>
        <p:nvSpPr>
          <p:cNvPr id="5" name="Figura a mano libera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defPPr>
              <a:defRPr lang="it-IT"/>
            </a:defPPr>
          </a:lstStyle>
          <a:p>
            <a:pPr rtl="0"/>
            <a:endParaRPr lang="it-IT" dirty="0"/>
          </a:p>
        </p:txBody>
      </p:sp>
      <p:sp>
        <p:nvSpPr>
          <p:cNvPr id="26" name="Immagin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defPPr>
              <a:defRPr lang="it-IT"/>
            </a:defPPr>
          </a:lstStyle>
          <a:p>
            <a:pPr rtl="0"/>
            <a:endParaRPr lang="it-IT" dirty="0"/>
          </a:p>
        </p:txBody>
      </p:sp>
      <p:sp>
        <p:nvSpPr>
          <p:cNvPr id="14" name="Figura a mano libera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defPPr>
              <a:defRPr lang="it-IT"/>
            </a:defPPr>
          </a:lstStyle>
          <a:p>
            <a:pPr rtl="0"/>
            <a:endParaRPr lang="it-IT" dirty="0"/>
          </a:p>
        </p:txBody>
      </p:sp>
      <p:pic>
        <p:nvPicPr>
          <p:cNvPr id="21" name="Immagin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9991886" y="1247775"/>
            <a:ext cx="2200114" cy="2200114"/>
          </a:xfrm>
          <a:prstGeom prst="rect">
            <a:avLst/>
          </a:prstGeom>
        </p:spPr>
      </p:pic>
      <p:sp>
        <p:nvSpPr>
          <p:cNvPr id="12" name="Figura a mano libera 11">
            <a:extLst>
              <a:ext uri="{FF2B5EF4-FFF2-40B4-BE49-F238E27FC236}">
                <a16:creationId xmlns:a16="http://schemas.microsoft.com/office/drawing/2014/main" id="{E76518D4-6149-BA03-3BE5-6A13A792C115}"/>
              </a:ext>
              <a:ext uri="{C183D7F6-B498-43B3-948B-1728B52AA6E4}">
                <adec:decorative xmlns:adec="http://schemas.microsoft.com/office/drawing/2017/decorative"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defPPr>
              <a:defRPr lang="it-IT"/>
            </a:defPPr>
          </a:lstStyle>
          <a:p>
            <a:pPr rtl="0"/>
            <a:endParaRPr lang="it-IT" dirty="0"/>
          </a:p>
        </p:txBody>
      </p:sp>
      <p:sp>
        <p:nvSpPr>
          <p:cNvPr id="2" name="Titolo 1"/>
          <p:cNvSpPr>
            <a:spLocks noGrp="1"/>
          </p:cNvSpPr>
          <p:nvPr>
            <p:ph type="title"/>
          </p:nvPr>
        </p:nvSpPr>
        <p:spPr>
          <a:xfrm>
            <a:off x="914400" y="1057274"/>
            <a:ext cx="7843837" cy="1012782"/>
          </a:xfrm>
        </p:spPr>
        <p:txBody>
          <a:bodyPr tIns="0" bIns="0" rtlCol="0">
            <a:noAutofit/>
          </a:bodyPr>
          <a:lstStyle>
            <a:lvl1pPr algn="l">
              <a:lnSpc>
                <a:spcPct val="100000"/>
              </a:lnSpc>
              <a:defRPr lang="it-IT" sz="3600" b="1"/>
            </a:lvl1pPr>
          </a:lstStyle>
          <a:p>
            <a:pPr rtl="0"/>
            <a:r>
              <a:rPr lang="it-IT"/>
              <a:t>Fare clic per modificare lo stile del titolo dello schema</a:t>
            </a:r>
            <a:endParaRPr lang="it-IT" dirty="0"/>
          </a:p>
        </p:txBody>
      </p:sp>
      <p:sp>
        <p:nvSpPr>
          <p:cNvPr id="30" name="Segnaposto contenuto 2">
            <a:extLst>
              <a:ext uri="{FF2B5EF4-FFF2-40B4-BE49-F238E27FC236}">
                <a16:creationId xmlns:a16="http://schemas.microsoft.com/office/drawing/2014/main" id="{58F56A7F-403C-059D-4B58-A8D59888A158}"/>
              </a:ext>
            </a:extLst>
          </p:cNvPr>
          <p:cNvSpPr>
            <a:spLocks noGrp="1"/>
          </p:cNvSpPr>
          <p:nvPr>
            <p:ph idx="13" hasCustomPrompt="1"/>
          </p:nvPr>
        </p:nvSpPr>
        <p:spPr>
          <a:xfrm>
            <a:off x="914400" y="2331791"/>
            <a:ext cx="6903076" cy="3721817"/>
          </a:xfrm>
        </p:spPr>
        <p:txBody>
          <a:bodyPr tIns="0" bIns="0" rtlCol="0">
            <a:normAutofit/>
          </a:bodyPr>
          <a:lstStyle>
            <a:lvl1pPr marL="0" indent="0">
              <a:lnSpc>
                <a:spcPct val="100000"/>
              </a:lnSpc>
              <a:spcBef>
                <a:spcPts val="0"/>
              </a:spcBef>
              <a:buNone/>
              <a:defRPr lang="it-IT" sz="2400"/>
            </a:lvl1pPr>
            <a:lvl2pPr marL="347472">
              <a:lnSpc>
                <a:spcPct val="100000"/>
              </a:lnSpc>
              <a:spcBef>
                <a:spcPts val="0"/>
              </a:spcBef>
              <a:defRPr lang="it-IT" sz="2400"/>
            </a:lvl2pPr>
            <a:lvl3pPr marL="685800">
              <a:lnSpc>
                <a:spcPct val="100000"/>
              </a:lnSpc>
              <a:spcBef>
                <a:spcPts val="0"/>
              </a:spcBef>
              <a:defRPr lang="it-IT" sz="2400"/>
            </a:lvl3pPr>
          </a:lstStyle>
          <a:p>
            <a:pPr lvl="0" rtl="0"/>
            <a:r>
              <a:rPr lang="it-IT"/>
              <a:t>Fare clic per inserire il testo</a:t>
            </a:r>
          </a:p>
          <a:p>
            <a:pPr lvl="1" rtl="0"/>
            <a:r>
              <a:rPr lang="it-IT"/>
              <a:t>Secondo livello</a:t>
            </a:r>
          </a:p>
          <a:p>
            <a:pPr lvl="2" rtl="0"/>
            <a:r>
              <a:rPr lang="it-IT"/>
              <a:t>Terzo livello</a:t>
            </a:r>
          </a:p>
        </p:txBody>
      </p:sp>
      <p:sp>
        <p:nvSpPr>
          <p:cNvPr id="10" name="Segnaposto immagine 9">
            <a:extLst>
              <a:ext uri="{FF2B5EF4-FFF2-40B4-BE49-F238E27FC236}">
                <a16:creationId xmlns:a16="http://schemas.microsoft.com/office/drawing/2014/main" id="{0723BF40-731C-2A5B-FC2F-B59DEF431C66}"/>
              </a:ext>
            </a:extLst>
          </p:cNvPr>
          <p:cNvSpPr>
            <a:spLocks noGrp="1"/>
          </p:cNvSpPr>
          <p:nvPr>
            <p:ph type="pic" sz="quarter" idx="14"/>
          </p:nvPr>
        </p:nvSpPr>
        <p:spPr>
          <a:xfrm>
            <a:off x="8989454" y="3405189"/>
            <a:ext cx="3202546" cy="3452811"/>
          </a:xfrm>
          <a:solidFill>
            <a:schemeClr val="accent1"/>
          </a:solidFill>
        </p:spPr>
        <p:txBody>
          <a:bodyPr rtlCol="0">
            <a:normAutofit/>
          </a:bodyPr>
          <a:lstStyle>
            <a:lvl1pPr marL="0" indent="0">
              <a:buNone/>
              <a:defRPr lang="it-IT" sz="1800"/>
            </a:lvl1pPr>
          </a:lstStyle>
          <a:p>
            <a:pPr rtl="0"/>
            <a:r>
              <a:rPr lang="it-IT"/>
              <a:t>Fare clic sull'icona per inserire un'immagine</a:t>
            </a:r>
            <a:endParaRPr lang="it-IT" dirty="0"/>
          </a:p>
        </p:txBody>
      </p:sp>
      <p:sp>
        <p:nvSpPr>
          <p:cNvPr id="20" name="Segnaposto numero diapositiva 2">
            <a:extLst>
              <a:ext uri="{FF2B5EF4-FFF2-40B4-BE49-F238E27FC236}">
                <a16:creationId xmlns:a16="http://schemas.microsoft.com/office/drawing/2014/main" id="{3ACD3A33-D8A4-7058-9798-30967E3EFD39}"/>
              </a:ext>
            </a:extLst>
          </p:cNvPr>
          <p:cNvSpPr>
            <a:spLocks noGrp="1"/>
          </p:cNvSpPr>
          <p:nvPr>
            <p:ph type="sldNum" sz="quarter" idx="10"/>
          </p:nvPr>
        </p:nvSpPr>
        <p:spPr>
          <a:xfrm>
            <a:off x="10438475" y="457199"/>
            <a:ext cx="987552" cy="471489"/>
          </a:xfrm>
        </p:spPr>
        <p:txBody>
          <a:bodyPr rtlCol="0"/>
          <a:lstStyle>
            <a:lvl1pPr>
              <a:defRPr lang="it-IT" sz="1600">
                <a:latin typeface="+mj-lt"/>
              </a:defRPr>
            </a:lvl1pPr>
          </a:lstStyle>
          <a:p>
            <a:pPr rtl="0"/>
            <a:fld id="{48F63A3B-78C7-47BE-AE5E-E10140E04643}" type="slidenum">
              <a:rPr lang="it-IT" smtClean="0"/>
              <a:pPr rtl="0"/>
              <a:t>‹N›</a:t>
            </a:fld>
            <a:endParaRPr lang="it-IT" dirty="0"/>
          </a:p>
        </p:txBody>
      </p:sp>
    </p:spTree>
    <p:extLst>
      <p:ext uri="{BB962C8B-B14F-4D97-AF65-F5344CB8AC3E}">
        <p14:creationId xmlns:p14="http://schemas.microsoft.com/office/powerpoint/2010/main" val="220710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egnaposto numero diapositiva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lang="it-IT" sz="1200">
                <a:solidFill>
                  <a:schemeClr val="accent6"/>
                </a:solidFill>
                <a:latin typeface="+mn-lt"/>
                <a:cs typeface="Arial" panose="020B0604020202020204" pitchFamily="34" charset="0"/>
              </a:defRPr>
            </a:lvl1pPr>
          </a:lstStyle>
          <a:p>
            <a:pPr rtl="0"/>
            <a:fld id="{48F63A3B-78C7-47BE-AE5E-E10140E04643}" type="slidenum">
              <a:rPr lang="it-IT" smtClean="0"/>
              <a:pPr rtl="0"/>
              <a:t>‹N›</a:t>
            </a:fld>
            <a:endParaRPr lang="it-IT" dirty="0"/>
          </a:p>
        </p:txBody>
      </p:sp>
      <p:sp>
        <p:nvSpPr>
          <p:cNvPr id="2" name="Segnaposto titolo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defPPr>
              <a:defRPr lang="it-IT"/>
            </a:defPPr>
          </a:lstStyle>
          <a:p>
            <a:pPr rtl="0"/>
            <a:r>
              <a:rPr lang="it-IT"/>
              <a:t>Fare clic per modificare lo stile del titolo</a:t>
            </a:r>
            <a:endParaRPr lang="it-IT" dirty="0"/>
          </a:p>
        </p:txBody>
      </p:sp>
      <p:sp>
        <p:nvSpPr>
          <p:cNvPr id="3" name="Segnaposto testo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defPPr>
              <a:defRPr lang="it-IT"/>
            </a:defPPr>
          </a:lstStyle>
          <a:p>
            <a:pPr lvl="0" rtl="0"/>
            <a:r>
              <a:rPr lang="it-IT"/>
              <a:t>Fare clic per modificare lo stile del titolo</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80" r:id="rId3"/>
    <p:sldLayoutId id="2147483653" r:id="rId4"/>
    <p:sldLayoutId id="2147483668" r:id="rId5"/>
    <p:sldLayoutId id="2147483685" r:id="rId6"/>
    <p:sldLayoutId id="2147483686" r:id="rId7"/>
    <p:sldLayoutId id="2147483687" r:id="rId8"/>
    <p:sldLayoutId id="2147483688" r:id="rId9"/>
    <p:sldLayoutId id="2147483689" r:id="rId10"/>
    <p:sldLayoutId id="2147483691" r:id="rId11"/>
    <p:sldLayoutId id="2147483692" r:id="rId12"/>
    <p:sldLayoutId id="2147483676" r:id="rId13"/>
    <p:sldLayoutId id="2147483656" r:id="rId14"/>
    <p:sldLayoutId id="2147483657" r:id="rId15"/>
    <p:sldLayoutId id="2147483658" r:id="rId16"/>
    <p:sldLayoutId id="2147483659" r:id="rId17"/>
  </p:sldLayoutIdLst>
  <p:hf hdr="0" ftr="0" dt="0"/>
  <p:txStyles>
    <p:titleStyle>
      <a:lvl1pPr algn="ctr" defTabSz="914400" rtl="0" eaLnBrk="1" latinLnBrk="0" hangingPunct="1">
        <a:lnSpc>
          <a:spcPts val="4875"/>
        </a:lnSpc>
        <a:spcBef>
          <a:spcPct val="0"/>
        </a:spcBef>
        <a:buNone/>
        <a:defRPr lang="it-IT" sz="38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lang="it-IT"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lang="it-IT"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lang="it-IT"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lang="it-IT"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lang="it-IT"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9pPr>
    </p:bodyStyle>
    <p:otherStyle>
      <a:defPPr>
        <a:defRPr lang="it-IT"/>
      </a:defPPr>
      <a:lvl1pPr marL="0" algn="l" defTabSz="914400" rtl="0" eaLnBrk="1" latinLnBrk="0" hangingPunct="1">
        <a:defRPr lang="it-IT" sz="1800" kern="1200">
          <a:solidFill>
            <a:schemeClr val="tx1"/>
          </a:solidFill>
          <a:latin typeface="+mn-lt"/>
          <a:ea typeface="+mn-ea"/>
          <a:cs typeface="+mn-cs"/>
        </a:defRPr>
      </a:lvl1pPr>
      <a:lvl2pPr marL="457200" algn="l" defTabSz="914400" rtl="0" eaLnBrk="1" latinLnBrk="0" hangingPunct="1">
        <a:defRPr lang="it-IT" sz="1800" kern="1200">
          <a:solidFill>
            <a:schemeClr val="tx1"/>
          </a:solidFill>
          <a:latin typeface="+mn-lt"/>
          <a:ea typeface="+mn-ea"/>
          <a:cs typeface="+mn-cs"/>
        </a:defRPr>
      </a:lvl2pPr>
      <a:lvl3pPr marL="914400" algn="l" defTabSz="914400" rtl="0" eaLnBrk="1" latinLnBrk="0" hangingPunct="1">
        <a:defRPr lang="it-IT" sz="1800" kern="1200">
          <a:solidFill>
            <a:schemeClr val="tx1"/>
          </a:solidFill>
          <a:latin typeface="+mn-lt"/>
          <a:ea typeface="+mn-ea"/>
          <a:cs typeface="+mn-cs"/>
        </a:defRPr>
      </a:lvl3pPr>
      <a:lvl4pPr marL="1371600" algn="l" defTabSz="914400" rtl="0" eaLnBrk="1" latinLnBrk="0" hangingPunct="1">
        <a:defRPr lang="it-IT" sz="1800" kern="1200">
          <a:solidFill>
            <a:schemeClr val="tx1"/>
          </a:solidFill>
          <a:latin typeface="+mn-lt"/>
          <a:ea typeface="+mn-ea"/>
          <a:cs typeface="+mn-cs"/>
        </a:defRPr>
      </a:lvl4pPr>
      <a:lvl5pPr marL="1828800" algn="l" defTabSz="914400" rtl="0" eaLnBrk="1" latinLnBrk="0" hangingPunct="1">
        <a:defRPr lang="it-IT" sz="1800" kern="1200">
          <a:solidFill>
            <a:schemeClr val="tx1"/>
          </a:solidFill>
          <a:latin typeface="+mn-lt"/>
          <a:ea typeface="+mn-ea"/>
          <a:cs typeface="+mn-cs"/>
        </a:defRPr>
      </a:lvl5pPr>
      <a:lvl6pPr marL="2286000" algn="l" defTabSz="914400" rtl="0" eaLnBrk="1" latinLnBrk="0" hangingPunct="1">
        <a:defRPr lang="it-IT" sz="1800" kern="1200">
          <a:solidFill>
            <a:schemeClr val="tx1"/>
          </a:solidFill>
          <a:latin typeface="+mn-lt"/>
          <a:ea typeface="+mn-ea"/>
          <a:cs typeface="+mn-cs"/>
        </a:defRPr>
      </a:lvl6pPr>
      <a:lvl7pPr marL="2743200" algn="l" defTabSz="914400" rtl="0" eaLnBrk="1" latinLnBrk="0" hangingPunct="1">
        <a:defRPr lang="it-IT" sz="1800" kern="1200">
          <a:solidFill>
            <a:schemeClr val="tx1"/>
          </a:solidFill>
          <a:latin typeface="+mn-lt"/>
          <a:ea typeface="+mn-ea"/>
          <a:cs typeface="+mn-cs"/>
        </a:defRPr>
      </a:lvl7pPr>
      <a:lvl8pPr marL="3200400" algn="l" defTabSz="914400" rtl="0" eaLnBrk="1" latinLnBrk="0" hangingPunct="1">
        <a:defRPr lang="it-IT" sz="1800" kern="1200">
          <a:solidFill>
            <a:schemeClr val="tx1"/>
          </a:solidFill>
          <a:latin typeface="+mn-lt"/>
          <a:ea typeface="+mn-ea"/>
          <a:cs typeface="+mn-cs"/>
        </a:defRPr>
      </a:lvl8pPr>
      <a:lvl9pPr marL="3657600" algn="l" defTabSz="914400" rtl="0" eaLnBrk="1" latinLnBrk="0" hangingPunct="1">
        <a:defRPr lang="it-IT"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www.ordineaslombardia.it/Normativa/norm14-87.html"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http://www.ordineaslombardia.it/Normativa/norm84-94.html"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mailto:michela.desanti@aibi.it"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hyperlink" Target="http://www.aibi.it/"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it.wikipedia.org/wiki/Agenda_21" TargetMode="External"/><Relationship Id="rId2" Type="http://schemas.openxmlformats.org/officeDocument/2006/relationships/hyperlink" Target="https://it.wikipedia.org/wiki/Consiglio_economico_e_sociale_delle_Nazioni_Unit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www.iassw-aiets-org/" TargetMode="External"/><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hyperlink" Target="http://www.ifsw.org/" TargetMode="External"/><Relationship Id="rId4" Type="http://schemas.openxmlformats.org/officeDocument/2006/relationships/hyperlink" Target="https://www.icsw.org/difes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www.iss-ssi.org/"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07FF65-A536-F639-8591-ED024C223308}"/>
              </a:ext>
            </a:extLst>
          </p:cNvPr>
          <p:cNvSpPr>
            <a:spLocks noGrp="1"/>
          </p:cNvSpPr>
          <p:nvPr>
            <p:ph type="ctrTitle"/>
          </p:nvPr>
        </p:nvSpPr>
        <p:spPr>
          <a:xfrm>
            <a:off x="3587933" y="810227"/>
            <a:ext cx="5016136" cy="3831221"/>
          </a:xfrm>
        </p:spPr>
        <p:txBody>
          <a:bodyPr rtlCol="0" anchor="ctr"/>
          <a:lstStyle>
            <a:defPPr>
              <a:defRPr lang="it-IT"/>
            </a:defPPr>
          </a:lstStyle>
          <a:p>
            <a:pPr rtl="0"/>
            <a:r>
              <a:rPr lang="it-IT" dirty="0"/>
              <a:t>SERVIZIO SOCIALE INTERNAZIONALE</a:t>
            </a:r>
            <a:br>
              <a:rPr lang="it-IT" dirty="0"/>
            </a:br>
            <a:r>
              <a:rPr lang="it-IT" dirty="0"/>
              <a:t>lezione 16 aprile 2024 </a:t>
            </a:r>
            <a:br>
              <a:rPr lang="it-IT" dirty="0"/>
            </a:br>
            <a:r>
              <a:rPr lang="it-IT" dirty="0"/>
              <a:t>Università Bressanone </a:t>
            </a:r>
            <a:br>
              <a:rPr lang="it-IT" dirty="0"/>
            </a:br>
            <a:endParaRPr lang="it-IT" dirty="0"/>
          </a:p>
        </p:txBody>
      </p:sp>
    </p:spTree>
    <p:extLst>
      <p:ext uri="{BB962C8B-B14F-4D97-AF65-F5344CB8AC3E}">
        <p14:creationId xmlns:p14="http://schemas.microsoft.com/office/powerpoint/2010/main" val="2202437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5E8954-9BCB-7FD9-A210-38DC54382D45}"/>
              </a:ext>
            </a:extLst>
          </p:cNvPr>
          <p:cNvSpPr>
            <a:spLocks noGrp="1"/>
          </p:cNvSpPr>
          <p:nvPr>
            <p:ph type="title"/>
          </p:nvPr>
        </p:nvSpPr>
        <p:spPr>
          <a:xfrm>
            <a:off x="3460565" y="1057274"/>
            <a:ext cx="7965461" cy="994164"/>
          </a:xfrm>
        </p:spPr>
        <p:txBody>
          <a:bodyPr rtlCol="0"/>
          <a:lstStyle>
            <a:defPPr>
              <a:defRPr lang="it-IT"/>
            </a:defPPr>
          </a:lstStyle>
          <a:p>
            <a:pPr rtl="0"/>
            <a:r>
              <a:rPr lang="it-IT" dirty="0"/>
              <a:t>I documenti internazionali </a:t>
            </a:r>
          </a:p>
        </p:txBody>
      </p:sp>
      <p:sp>
        <p:nvSpPr>
          <p:cNvPr id="3" name="Segnaposto contenuto 2">
            <a:extLst>
              <a:ext uri="{FF2B5EF4-FFF2-40B4-BE49-F238E27FC236}">
                <a16:creationId xmlns:a16="http://schemas.microsoft.com/office/drawing/2014/main" id="{75111C33-898C-4414-4665-5136EB6FC126}"/>
              </a:ext>
            </a:extLst>
          </p:cNvPr>
          <p:cNvSpPr>
            <a:spLocks noGrp="1"/>
          </p:cNvSpPr>
          <p:nvPr>
            <p:ph sz="half" idx="2"/>
          </p:nvPr>
        </p:nvSpPr>
        <p:spPr>
          <a:xfrm>
            <a:off x="3460565" y="2303029"/>
            <a:ext cx="7965460" cy="3497698"/>
          </a:xfrm>
        </p:spPr>
        <p:txBody>
          <a:bodyPr rtlCol="0"/>
          <a:lstStyle>
            <a:defPPr>
              <a:defRPr lang="it-IT"/>
            </a:defPPr>
          </a:lstStyle>
          <a:p>
            <a:pPr marL="0" indent="0" rtl="0">
              <a:buNone/>
            </a:pPr>
            <a:r>
              <a:rPr lang="it-IT" dirty="0"/>
              <a:t> </a:t>
            </a:r>
            <a:r>
              <a:rPr lang="it-IT" sz="2800" dirty="0"/>
              <a:t>IASSW insieme alla IFSW ha approvato i seguenti documenti: </a:t>
            </a:r>
          </a:p>
          <a:p>
            <a:pPr rtl="0"/>
            <a:r>
              <a:rPr lang="it-IT" sz="2800" dirty="0"/>
              <a:t>Global social work </a:t>
            </a:r>
            <a:r>
              <a:rPr lang="it-IT" sz="2800" dirty="0" err="1"/>
              <a:t>definition</a:t>
            </a:r>
            <a:r>
              <a:rPr lang="it-IT" sz="2800" dirty="0"/>
              <a:t> (2014 Melbourne) </a:t>
            </a:r>
          </a:p>
          <a:p>
            <a:pPr rtl="0"/>
            <a:r>
              <a:rPr lang="it-IT" sz="2800" dirty="0" err="1"/>
              <a:t>Principles</a:t>
            </a:r>
            <a:r>
              <a:rPr lang="it-IT" sz="2800" dirty="0"/>
              <a:t> of ethics (2018 Dublino)</a:t>
            </a:r>
          </a:p>
          <a:p>
            <a:pPr rtl="0"/>
            <a:r>
              <a:rPr lang="it-IT" sz="2800" dirty="0"/>
              <a:t> Global standards for social work </a:t>
            </a:r>
            <a:r>
              <a:rPr lang="it-IT" sz="2800" dirty="0" err="1"/>
              <a:t>education</a:t>
            </a:r>
            <a:r>
              <a:rPr lang="it-IT" sz="2800" dirty="0"/>
              <a:t> (2020)</a:t>
            </a:r>
          </a:p>
        </p:txBody>
      </p:sp>
      <p:sp>
        <p:nvSpPr>
          <p:cNvPr id="23" name="Segnaposto numero diapositiva 22">
            <a:extLst>
              <a:ext uri="{FF2B5EF4-FFF2-40B4-BE49-F238E27FC236}">
                <a16:creationId xmlns:a16="http://schemas.microsoft.com/office/drawing/2014/main" id="{94FF72B7-0438-3641-5939-75128934B0DF}"/>
              </a:ext>
            </a:extLst>
          </p:cNvPr>
          <p:cNvSpPr>
            <a:spLocks noGrp="1"/>
          </p:cNvSpPr>
          <p:nvPr>
            <p:ph type="sldNum" sz="quarter" idx="10"/>
          </p:nvPr>
        </p:nvSpPr>
        <p:spPr>
          <a:xfrm>
            <a:off x="10358437" y="457199"/>
            <a:ext cx="1067589" cy="471489"/>
          </a:xfrm>
        </p:spPr>
        <p:txBody>
          <a:bodyPr rtlCol="0"/>
          <a:lstStyle>
            <a:defPPr>
              <a:defRPr lang="it-IT"/>
            </a:defPPr>
          </a:lstStyle>
          <a:p>
            <a:pPr rtl="0"/>
            <a:fld id="{48F63A3B-78C7-47BE-AE5E-E10140E04643}" type="slidenum">
              <a:rPr lang="it-IT" smtClean="0"/>
              <a:pPr rtl="0"/>
              <a:t>10</a:t>
            </a:fld>
            <a:endParaRPr lang="it-IT" dirty="0"/>
          </a:p>
        </p:txBody>
      </p:sp>
    </p:spTree>
    <p:extLst>
      <p:ext uri="{BB962C8B-B14F-4D97-AF65-F5344CB8AC3E}">
        <p14:creationId xmlns:p14="http://schemas.microsoft.com/office/powerpoint/2010/main" val="685681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1BDCA5-AC68-DC23-C932-6474DB96427C}"/>
              </a:ext>
            </a:extLst>
          </p:cNvPr>
          <p:cNvSpPr>
            <a:spLocks noGrp="1"/>
          </p:cNvSpPr>
          <p:nvPr>
            <p:ph type="title"/>
          </p:nvPr>
        </p:nvSpPr>
        <p:spPr/>
        <p:txBody>
          <a:bodyPr/>
          <a:lstStyle/>
          <a:p>
            <a:pPr algn="ctr"/>
            <a:r>
              <a:rPr lang="it-IT" dirty="0"/>
              <a:t>Definizione di servizio sociale </a:t>
            </a:r>
          </a:p>
        </p:txBody>
      </p:sp>
      <p:sp>
        <p:nvSpPr>
          <p:cNvPr id="3" name="Segnaposto contenuto 2">
            <a:extLst>
              <a:ext uri="{FF2B5EF4-FFF2-40B4-BE49-F238E27FC236}">
                <a16:creationId xmlns:a16="http://schemas.microsoft.com/office/drawing/2014/main" id="{6FCE05BA-F839-47CF-F447-5CC69C870EE6}"/>
              </a:ext>
            </a:extLst>
          </p:cNvPr>
          <p:cNvSpPr>
            <a:spLocks noGrp="1"/>
          </p:cNvSpPr>
          <p:nvPr>
            <p:ph sz="half" idx="2"/>
          </p:nvPr>
        </p:nvSpPr>
        <p:spPr/>
        <p:txBody>
          <a:bodyPr/>
          <a:lstStyle/>
          <a:p>
            <a:r>
              <a:rPr lang="it-IT" dirty="0"/>
              <a:t>Definizione internazionale di Servizio Sociale del 2014, che afferma: </a:t>
            </a:r>
          </a:p>
          <a:p>
            <a:r>
              <a:rPr lang="it-IT" dirty="0"/>
              <a:t>“Il servizio sociale è una </a:t>
            </a:r>
            <a:r>
              <a:rPr lang="it-IT" dirty="0">
                <a:solidFill>
                  <a:schemeClr val="tx1"/>
                </a:solidFill>
              </a:rPr>
              <a:t>professione</a:t>
            </a:r>
            <a:r>
              <a:rPr lang="it-IT" dirty="0"/>
              <a:t> basata </a:t>
            </a:r>
            <a:r>
              <a:rPr lang="it-IT" dirty="0">
                <a:solidFill>
                  <a:srgbClr val="FF0000"/>
                </a:solidFill>
              </a:rPr>
              <a:t>sulla pratica </a:t>
            </a:r>
            <a:r>
              <a:rPr lang="it-IT" dirty="0"/>
              <a:t>e una disciplina accademica che promuove il cambiamento sociale e lo sviluppo, la coesione e l'emancipazione sociale, nonché la liberazione delle persone. </a:t>
            </a:r>
          </a:p>
          <a:p>
            <a:r>
              <a:rPr lang="it-IT" dirty="0"/>
              <a:t>Principi di giustizia sociale, diritti umani, </a:t>
            </a:r>
            <a:r>
              <a:rPr lang="it-IT" dirty="0">
                <a:solidFill>
                  <a:schemeClr val="tx1"/>
                </a:solidFill>
              </a:rPr>
              <a:t>responsabilità collettiva </a:t>
            </a:r>
            <a:r>
              <a:rPr lang="it-IT" dirty="0"/>
              <a:t>e </a:t>
            </a:r>
            <a:r>
              <a:rPr lang="it-IT" dirty="0">
                <a:solidFill>
                  <a:schemeClr val="tx1"/>
                </a:solidFill>
              </a:rPr>
              <a:t>rispetto delle diversità</a:t>
            </a:r>
            <a:r>
              <a:rPr lang="it-IT" dirty="0"/>
              <a:t> sono fondamentali per il servizio sociale. </a:t>
            </a:r>
          </a:p>
          <a:p>
            <a:r>
              <a:rPr lang="it-IT" dirty="0"/>
              <a:t>Sostenuto dalle teorie del servizio sociale, delle scienze sociali, umanistiche e dai saperi indigeni, il servizio sociale coinvolge </a:t>
            </a:r>
            <a:r>
              <a:rPr lang="it-IT" dirty="0">
                <a:solidFill>
                  <a:schemeClr val="tx1"/>
                </a:solidFill>
              </a:rPr>
              <a:t>persone</a:t>
            </a:r>
            <a:r>
              <a:rPr lang="it-IT" dirty="0"/>
              <a:t> e </a:t>
            </a:r>
            <a:r>
              <a:rPr lang="it-IT" dirty="0">
                <a:solidFill>
                  <a:schemeClr val="tx1"/>
                </a:solidFill>
              </a:rPr>
              <a:t>strutture</a:t>
            </a:r>
            <a:r>
              <a:rPr lang="it-IT" dirty="0"/>
              <a:t> per affrontare le sfide della vita e per migliorarne il benessere” </a:t>
            </a:r>
          </a:p>
        </p:txBody>
      </p:sp>
      <p:sp>
        <p:nvSpPr>
          <p:cNvPr id="4" name="Segnaposto numero diapositiva 3">
            <a:extLst>
              <a:ext uri="{FF2B5EF4-FFF2-40B4-BE49-F238E27FC236}">
                <a16:creationId xmlns:a16="http://schemas.microsoft.com/office/drawing/2014/main" id="{A2F3408A-650C-87CF-0065-E40DC99CE3E9}"/>
              </a:ext>
            </a:extLst>
          </p:cNvPr>
          <p:cNvSpPr>
            <a:spLocks noGrp="1"/>
          </p:cNvSpPr>
          <p:nvPr>
            <p:ph type="sldNum" sz="quarter" idx="10"/>
          </p:nvPr>
        </p:nvSpPr>
        <p:spPr/>
        <p:txBody>
          <a:bodyPr/>
          <a:lstStyle/>
          <a:p>
            <a:pPr rtl="0"/>
            <a:fld id="{48F63A3B-78C7-47BE-AE5E-E10140E04643}" type="slidenum">
              <a:rPr lang="it-IT" smtClean="0"/>
              <a:pPr rtl="0"/>
              <a:t>11</a:t>
            </a:fld>
            <a:endParaRPr lang="it-IT" dirty="0"/>
          </a:p>
        </p:txBody>
      </p:sp>
    </p:spTree>
    <p:extLst>
      <p:ext uri="{BB962C8B-B14F-4D97-AF65-F5344CB8AC3E}">
        <p14:creationId xmlns:p14="http://schemas.microsoft.com/office/powerpoint/2010/main" val="1803429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EB9542-3900-725A-5CC5-510BAA06DFF7}"/>
              </a:ext>
            </a:extLst>
          </p:cNvPr>
          <p:cNvSpPr>
            <a:spLocks noGrp="1"/>
          </p:cNvSpPr>
          <p:nvPr>
            <p:ph type="title"/>
          </p:nvPr>
        </p:nvSpPr>
        <p:spPr>
          <a:xfrm>
            <a:off x="3460565" y="457199"/>
            <a:ext cx="7965461" cy="1594239"/>
          </a:xfrm>
        </p:spPr>
        <p:txBody>
          <a:bodyPr/>
          <a:lstStyle/>
          <a:p>
            <a:r>
              <a:rPr lang="it-IT" sz="3600" b="1" u="sng" dirty="0">
                <a:solidFill>
                  <a:srgbClr val="0000FF"/>
                </a:solidFill>
                <a:effectLst/>
                <a:latin typeface="Arial" panose="020B0604020202020204" pitchFamily="34" charset="0"/>
                <a:ea typeface="Arial Unicode MS" panose="020B0604020202020204" pitchFamily="34" charset="-128"/>
                <a:hlinkClick r:id="rId2"/>
              </a:rPr>
              <a:t>D.P.R. 15 gennaio 1987, n. 14</a:t>
            </a:r>
            <a:r>
              <a:rPr lang="it-IT" sz="3600" b="1" dirty="0">
                <a:effectLst/>
                <a:latin typeface="Arial" panose="020B0604020202020204" pitchFamily="34" charset="0"/>
                <a:ea typeface="Arial Unicode MS" panose="020B0604020202020204" pitchFamily="34" charset="-128"/>
              </a:rPr>
              <a:t> - </a:t>
            </a:r>
            <a:r>
              <a:rPr lang="it-IT" sz="1600" b="1" dirty="0">
                <a:effectLst/>
                <a:latin typeface="Arial" panose="020B0604020202020204" pitchFamily="34" charset="0"/>
                <a:ea typeface="Arial Unicode MS" panose="020B0604020202020204" pitchFamily="34" charset="-128"/>
              </a:rPr>
              <a:t>Valore abilitante del diploma di assistente sociale in attuazione dell'art. 9 del  decreto del Presidente della Repubblica 10 marzo 1982, n. 162.</a:t>
            </a:r>
            <a:br>
              <a:rPr lang="it-IT" sz="1600" dirty="0">
                <a:effectLst/>
                <a:latin typeface="Arial Unicode MS" panose="020B0604020202020204" pitchFamily="34" charset="-128"/>
                <a:ea typeface="Arial Unicode MS" panose="020B0604020202020204" pitchFamily="34" charset="-128"/>
              </a:rPr>
            </a:br>
            <a:endParaRPr lang="it-IT" sz="1600" dirty="0"/>
          </a:p>
        </p:txBody>
      </p:sp>
      <p:sp>
        <p:nvSpPr>
          <p:cNvPr id="3" name="Segnaposto contenuto 2">
            <a:extLst>
              <a:ext uri="{FF2B5EF4-FFF2-40B4-BE49-F238E27FC236}">
                <a16:creationId xmlns:a16="http://schemas.microsoft.com/office/drawing/2014/main" id="{C071DC30-F6B3-F625-3D12-5164592896B4}"/>
              </a:ext>
            </a:extLst>
          </p:cNvPr>
          <p:cNvSpPr>
            <a:spLocks noGrp="1"/>
          </p:cNvSpPr>
          <p:nvPr>
            <p:ph sz="half" idx="2"/>
          </p:nvPr>
        </p:nvSpPr>
        <p:spPr/>
        <p:txBody>
          <a:bodyPr/>
          <a:lstStyle/>
          <a:p>
            <a:r>
              <a:rPr lang="it-IT" sz="1800" b="1" u="sng" dirty="0">
                <a:solidFill>
                  <a:srgbClr val="0000FF"/>
                </a:solidFill>
                <a:effectLst/>
                <a:latin typeface="Arial" panose="020B0604020202020204" pitchFamily="34" charset="0"/>
                <a:ea typeface="Arial Unicode MS" panose="020B0604020202020204" pitchFamily="34" charset="-128"/>
                <a:hlinkClick r:id="rId2"/>
              </a:rPr>
              <a:t>Art 2 </a:t>
            </a:r>
            <a:r>
              <a:rPr lang="it-IT" sz="1800" dirty="0">
                <a:effectLst/>
                <a:latin typeface="Arial" panose="020B0604020202020204" pitchFamily="34" charset="0"/>
                <a:ea typeface="Arial Unicode MS" panose="020B0604020202020204" pitchFamily="34" charset="-128"/>
              </a:rPr>
              <a:t>1. L'esercizio professionale cui si riferisce il diploma di cui all'art. 1 consiste nell'operare, in rapporto di lavoro subordinato od autonomo, </a:t>
            </a:r>
            <a:r>
              <a:rPr lang="it-IT" sz="1800" b="1" dirty="0">
                <a:effectLst/>
                <a:latin typeface="Arial" panose="020B0604020202020204" pitchFamily="34" charset="0"/>
                <a:ea typeface="Arial Unicode MS" panose="020B0604020202020204" pitchFamily="34" charset="-128"/>
              </a:rPr>
              <a:t>con i principi, le conoscenze, i metodi specifici del servizio sociale e nell'ambito del sistema organizzato dalle risorse sociali, in favore di persone singole, di gruppi e di comunità, per prevenire e risolvere situazioni di bisogno</a:t>
            </a:r>
            <a:endParaRPr lang="it-IT" sz="1800" b="1" dirty="0">
              <a:effectLst/>
              <a:latin typeface="Arial Unicode MS" panose="020B0604020202020204" pitchFamily="34" charset="-128"/>
              <a:ea typeface="Arial Unicode MS" panose="020B0604020202020204" pitchFamily="34" charset="-128"/>
            </a:endParaRPr>
          </a:p>
          <a:p>
            <a:endParaRPr lang="it-IT" dirty="0"/>
          </a:p>
        </p:txBody>
      </p:sp>
      <p:sp>
        <p:nvSpPr>
          <p:cNvPr id="4" name="Segnaposto numero diapositiva 3">
            <a:extLst>
              <a:ext uri="{FF2B5EF4-FFF2-40B4-BE49-F238E27FC236}">
                <a16:creationId xmlns:a16="http://schemas.microsoft.com/office/drawing/2014/main" id="{6D954BE0-6EC5-68A1-F5E0-125341FF6336}"/>
              </a:ext>
            </a:extLst>
          </p:cNvPr>
          <p:cNvSpPr>
            <a:spLocks noGrp="1"/>
          </p:cNvSpPr>
          <p:nvPr>
            <p:ph type="sldNum" sz="quarter" idx="10"/>
          </p:nvPr>
        </p:nvSpPr>
        <p:spPr/>
        <p:txBody>
          <a:bodyPr/>
          <a:lstStyle/>
          <a:p>
            <a:pPr rtl="0"/>
            <a:fld id="{48F63A3B-78C7-47BE-AE5E-E10140E04643}" type="slidenum">
              <a:rPr lang="it-IT" smtClean="0"/>
              <a:pPr rtl="0"/>
              <a:t>12</a:t>
            </a:fld>
            <a:endParaRPr lang="it-IT" dirty="0"/>
          </a:p>
        </p:txBody>
      </p:sp>
    </p:spTree>
    <p:extLst>
      <p:ext uri="{BB962C8B-B14F-4D97-AF65-F5344CB8AC3E}">
        <p14:creationId xmlns:p14="http://schemas.microsoft.com/office/powerpoint/2010/main" val="1758329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EB9542-3900-725A-5CC5-510BAA06DFF7}"/>
              </a:ext>
            </a:extLst>
          </p:cNvPr>
          <p:cNvSpPr>
            <a:spLocks noGrp="1"/>
          </p:cNvSpPr>
          <p:nvPr>
            <p:ph type="title"/>
          </p:nvPr>
        </p:nvSpPr>
        <p:spPr>
          <a:xfrm>
            <a:off x="3460565" y="457199"/>
            <a:ext cx="7965461" cy="1594239"/>
          </a:xfrm>
        </p:spPr>
        <p:txBody>
          <a:bodyPr/>
          <a:lstStyle/>
          <a:p>
            <a:r>
              <a:rPr lang="it-IT" sz="1800" b="1" u="sng" dirty="0">
                <a:solidFill>
                  <a:srgbClr val="0000FF"/>
                </a:solidFill>
                <a:effectLst/>
                <a:latin typeface="Arial" panose="020B0604020202020204" pitchFamily="34" charset="0"/>
                <a:ea typeface="Arial Unicode MS" panose="020B0604020202020204" pitchFamily="34" charset="-128"/>
                <a:hlinkClick r:id="rId2"/>
              </a:rPr>
              <a:t>Legge 23 marzo 1994, n. 84</a:t>
            </a:r>
            <a:r>
              <a:rPr lang="it-IT" sz="1800" b="1" dirty="0">
                <a:effectLst/>
                <a:latin typeface="Arial" panose="020B0604020202020204" pitchFamily="34" charset="0"/>
                <a:ea typeface="Arial Unicode MS" panose="020B0604020202020204" pitchFamily="34" charset="-128"/>
              </a:rPr>
              <a:t> – </a:t>
            </a:r>
            <a:br>
              <a:rPr lang="it-IT" sz="1800" dirty="0">
                <a:effectLst/>
                <a:latin typeface="Arial Unicode MS" panose="020B0604020202020204" pitchFamily="34" charset="-128"/>
                <a:ea typeface="Arial Unicode MS" panose="020B0604020202020204" pitchFamily="34" charset="-128"/>
              </a:rPr>
            </a:br>
            <a:r>
              <a:rPr lang="it-IT" sz="1800" b="1" dirty="0">
                <a:effectLst/>
                <a:latin typeface="Arial" panose="020B0604020202020204" pitchFamily="34" charset="0"/>
                <a:ea typeface="Arial Unicode MS" panose="020B0604020202020204" pitchFamily="34" charset="-128"/>
              </a:rPr>
              <a:t>Ordinamento della professione di assistente sociale e </a:t>
            </a:r>
            <a:br>
              <a:rPr lang="it-IT" sz="1800" dirty="0">
                <a:effectLst/>
                <a:latin typeface="Arial Unicode MS" panose="020B0604020202020204" pitchFamily="34" charset="-128"/>
                <a:ea typeface="Arial Unicode MS" panose="020B0604020202020204" pitchFamily="34" charset="-128"/>
              </a:rPr>
            </a:br>
            <a:r>
              <a:rPr lang="it-IT" sz="1800" b="1" dirty="0">
                <a:effectLst/>
                <a:latin typeface="Arial" panose="020B0604020202020204" pitchFamily="34" charset="0"/>
                <a:ea typeface="Arial Unicode MS" panose="020B0604020202020204" pitchFamily="34" charset="-128"/>
              </a:rPr>
              <a:t>istituzione dell'albo professionale.</a:t>
            </a:r>
            <a:br>
              <a:rPr lang="it-IT" sz="1800" dirty="0">
                <a:effectLst/>
                <a:latin typeface="Arial Unicode MS" panose="020B0604020202020204" pitchFamily="34" charset="-128"/>
                <a:ea typeface="Arial Unicode MS" panose="020B0604020202020204" pitchFamily="34" charset="-128"/>
              </a:rPr>
            </a:br>
            <a:endParaRPr lang="it-IT" sz="1600" dirty="0"/>
          </a:p>
        </p:txBody>
      </p:sp>
      <p:sp>
        <p:nvSpPr>
          <p:cNvPr id="3" name="Segnaposto contenuto 2">
            <a:extLst>
              <a:ext uri="{FF2B5EF4-FFF2-40B4-BE49-F238E27FC236}">
                <a16:creationId xmlns:a16="http://schemas.microsoft.com/office/drawing/2014/main" id="{C071DC30-F6B3-F625-3D12-5164592896B4}"/>
              </a:ext>
            </a:extLst>
          </p:cNvPr>
          <p:cNvSpPr>
            <a:spLocks noGrp="1"/>
          </p:cNvSpPr>
          <p:nvPr>
            <p:ph sz="half" idx="2"/>
          </p:nvPr>
        </p:nvSpPr>
        <p:spPr/>
        <p:txBody>
          <a:bodyPr>
            <a:normAutofit lnSpcReduction="10000"/>
          </a:bodyPr>
          <a:lstStyle/>
          <a:p>
            <a:r>
              <a:rPr lang="it-IT" sz="1800" b="1" i="1" dirty="0">
                <a:effectLst/>
                <a:latin typeface="Arial" panose="020B0604020202020204" pitchFamily="34" charset="0"/>
                <a:ea typeface="Arial Unicode MS" panose="020B0604020202020204" pitchFamily="34" charset="-128"/>
              </a:rPr>
              <a:t>Articolo 1 - Professione di assistente sociale</a:t>
            </a:r>
            <a:endParaRPr lang="it-IT" sz="1800" dirty="0">
              <a:effectLst/>
              <a:latin typeface="Arial Unicode MS" panose="020B0604020202020204" pitchFamily="34" charset="-128"/>
              <a:ea typeface="Arial Unicode MS" panose="020B0604020202020204" pitchFamily="34" charset="-128"/>
            </a:endParaRPr>
          </a:p>
          <a:p>
            <a:r>
              <a:rPr lang="it-IT" sz="1800" dirty="0">
                <a:effectLst/>
                <a:latin typeface="Arial" panose="020B0604020202020204" pitchFamily="34" charset="0"/>
                <a:ea typeface="Arial Unicode MS" panose="020B0604020202020204" pitchFamily="34" charset="-128"/>
              </a:rPr>
              <a:t>1. L'assistente sociale opera con autonomia tecnico-professionale e di giudizio in tutte le fasi dell'intervento per la prevenzione, il sostegno e il recupero di persone, famiglie, gruppi e comunità in situazioni di bisogno e di disagio e può svolgere attività didattico-formative.</a:t>
            </a:r>
            <a:endParaRPr lang="it-IT" sz="1800" dirty="0">
              <a:effectLst/>
              <a:latin typeface="Arial Unicode MS" panose="020B0604020202020204" pitchFamily="34" charset="-128"/>
              <a:ea typeface="Arial Unicode MS" panose="020B0604020202020204" pitchFamily="34" charset="-128"/>
            </a:endParaRPr>
          </a:p>
          <a:p>
            <a:r>
              <a:rPr lang="it-IT" sz="1800" dirty="0">
                <a:effectLst/>
                <a:latin typeface="Arial" panose="020B0604020202020204" pitchFamily="34" charset="0"/>
                <a:ea typeface="Arial Unicode MS" panose="020B0604020202020204" pitchFamily="34" charset="-128"/>
              </a:rPr>
              <a:t>2. L'assistente sociale svolge compiti di gestione, concorre all'organizzazione e alla programmazione e può esercitare attività di coordinamento e di direzione dei servizi sociali.</a:t>
            </a:r>
            <a:endParaRPr lang="it-IT" sz="1800" dirty="0">
              <a:effectLst/>
              <a:latin typeface="Arial Unicode MS" panose="020B0604020202020204" pitchFamily="34" charset="-128"/>
              <a:ea typeface="Arial Unicode MS" panose="020B0604020202020204" pitchFamily="34" charset="-128"/>
            </a:endParaRPr>
          </a:p>
          <a:p>
            <a:r>
              <a:rPr lang="it-IT" sz="1800" dirty="0">
                <a:effectLst/>
                <a:latin typeface="Arial" panose="020B0604020202020204" pitchFamily="34" charset="0"/>
                <a:ea typeface="Arial Unicode MS" panose="020B0604020202020204" pitchFamily="34" charset="-128"/>
              </a:rPr>
              <a:t>3. La professione di assistente sociale può essere esercitata in forma autonoma o di rapporto di lavoro subordinato.</a:t>
            </a:r>
            <a:endParaRPr lang="it-IT" sz="1800" dirty="0">
              <a:effectLst/>
              <a:latin typeface="Arial Unicode MS" panose="020B0604020202020204" pitchFamily="34" charset="-128"/>
              <a:ea typeface="Arial Unicode MS" panose="020B0604020202020204" pitchFamily="34" charset="-128"/>
            </a:endParaRPr>
          </a:p>
          <a:p>
            <a:r>
              <a:rPr lang="it-IT" sz="1800" dirty="0">
                <a:effectLst/>
                <a:latin typeface="Arial" panose="020B0604020202020204" pitchFamily="34" charset="0"/>
                <a:ea typeface="Arial Unicode MS" panose="020B0604020202020204" pitchFamily="34" charset="-128"/>
              </a:rPr>
              <a:t>4. Nella collaborazione con l'autorità giudiziaria, l'attività dell'assistente sociale ha esclusivamente funzione tecnico-professionale</a:t>
            </a:r>
            <a:endParaRPr lang="it-IT" sz="1800" dirty="0">
              <a:effectLst/>
              <a:latin typeface="Arial Unicode MS" panose="020B0604020202020204" pitchFamily="34" charset="-128"/>
              <a:ea typeface="Arial Unicode MS" panose="020B0604020202020204" pitchFamily="34" charset="-128"/>
            </a:endParaRPr>
          </a:p>
          <a:p>
            <a:endParaRPr lang="it-IT" dirty="0"/>
          </a:p>
        </p:txBody>
      </p:sp>
      <p:sp>
        <p:nvSpPr>
          <p:cNvPr id="4" name="Segnaposto numero diapositiva 3">
            <a:extLst>
              <a:ext uri="{FF2B5EF4-FFF2-40B4-BE49-F238E27FC236}">
                <a16:creationId xmlns:a16="http://schemas.microsoft.com/office/drawing/2014/main" id="{6D954BE0-6EC5-68A1-F5E0-125341FF6336}"/>
              </a:ext>
            </a:extLst>
          </p:cNvPr>
          <p:cNvSpPr>
            <a:spLocks noGrp="1"/>
          </p:cNvSpPr>
          <p:nvPr>
            <p:ph type="sldNum" sz="quarter" idx="10"/>
          </p:nvPr>
        </p:nvSpPr>
        <p:spPr/>
        <p:txBody>
          <a:bodyPr/>
          <a:lstStyle/>
          <a:p>
            <a:pPr rtl="0"/>
            <a:fld id="{48F63A3B-78C7-47BE-AE5E-E10140E04643}" type="slidenum">
              <a:rPr lang="it-IT" smtClean="0"/>
              <a:pPr rtl="0"/>
              <a:t>13</a:t>
            </a:fld>
            <a:endParaRPr lang="it-IT" dirty="0"/>
          </a:p>
        </p:txBody>
      </p:sp>
    </p:spTree>
    <p:extLst>
      <p:ext uri="{BB962C8B-B14F-4D97-AF65-F5344CB8AC3E}">
        <p14:creationId xmlns:p14="http://schemas.microsoft.com/office/powerpoint/2010/main" val="3527189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E210A2-20F2-9B9B-DB7C-54AA23BBD1BF}"/>
              </a:ext>
            </a:extLst>
          </p:cNvPr>
          <p:cNvSpPr>
            <a:spLocks noGrp="1"/>
          </p:cNvSpPr>
          <p:nvPr>
            <p:ph type="title"/>
          </p:nvPr>
        </p:nvSpPr>
        <p:spPr/>
        <p:txBody>
          <a:bodyPr/>
          <a:lstStyle/>
          <a:p>
            <a:r>
              <a:rPr lang="it-IT" sz="2800" dirty="0"/>
              <a:t>Principi etici </a:t>
            </a:r>
            <a:br>
              <a:rPr lang="it-IT" sz="2800" dirty="0"/>
            </a:br>
            <a:r>
              <a:rPr lang="en-US" sz="2800" dirty="0"/>
              <a:t>Global Social Work Statement of Ethical Principle, 2018)</a:t>
            </a:r>
            <a:endParaRPr lang="it-IT" sz="2800" dirty="0"/>
          </a:p>
        </p:txBody>
      </p:sp>
      <p:sp>
        <p:nvSpPr>
          <p:cNvPr id="3" name="Segnaposto contenuto 2">
            <a:extLst>
              <a:ext uri="{FF2B5EF4-FFF2-40B4-BE49-F238E27FC236}">
                <a16:creationId xmlns:a16="http://schemas.microsoft.com/office/drawing/2014/main" id="{644BC239-8BC2-59C7-09F1-A019E6E3C5ED}"/>
              </a:ext>
            </a:extLst>
          </p:cNvPr>
          <p:cNvSpPr>
            <a:spLocks noGrp="1"/>
          </p:cNvSpPr>
          <p:nvPr>
            <p:ph sz="half" idx="2"/>
          </p:nvPr>
        </p:nvSpPr>
        <p:spPr>
          <a:xfrm>
            <a:off x="3460565" y="2051438"/>
            <a:ext cx="7965460" cy="4553548"/>
          </a:xfrm>
        </p:spPr>
        <p:txBody>
          <a:bodyPr/>
          <a:lstStyle/>
          <a:p>
            <a:r>
              <a:rPr lang="it-IT" dirty="0"/>
              <a:t>Riconoscimento della dignità intrinseca all’essere umano</a:t>
            </a:r>
          </a:p>
          <a:p>
            <a:r>
              <a:rPr lang="it-IT" dirty="0"/>
              <a:t>2. Promozione dei diritti umani </a:t>
            </a:r>
          </a:p>
          <a:p>
            <a:r>
              <a:rPr lang="it-IT" dirty="0"/>
              <a:t>3. Promozione della giustizia sociale</a:t>
            </a:r>
          </a:p>
          <a:p>
            <a:pPr marL="342900" indent="-342900">
              <a:buFont typeface="+mj-lt"/>
              <a:buAutoNum type="arabicPeriod"/>
            </a:pPr>
            <a:r>
              <a:rPr lang="it-IT" dirty="0"/>
              <a:t>Sfidare la discriminazione e l'oppressione da parte delle </a:t>
            </a:r>
            <a:r>
              <a:rPr lang="it-IT" dirty="0" err="1"/>
              <a:t>istituzioni,Rispetto</a:t>
            </a:r>
            <a:r>
              <a:rPr lang="it-IT" dirty="0"/>
              <a:t> della diversità, Equo accesso alle risorse , Opporsi a politiche e pratiche ingiuste, Costruire la solidarietà</a:t>
            </a:r>
          </a:p>
          <a:p>
            <a:r>
              <a:rPr lang="it-IT" dirty="0"/>
              <a:t>4.Promozione del diritto all'autodeterminazione</a:t>
            </a:r>
          </a:p>
          <a:p>
            <a:r>
              <a:rPr lang="it-IT" dirty="0"/>
              <a:t>5. . Promozione del diritto alla partecipazione</a:t>
            </a:r>
          </a:p>
          <a:p>
            <a:r>
              <a:rPr lang="it-IT" dirty="0"/>
              <a:t>6. Rispetto della riservatezza e della privacy</a:t>
            </a:r>
          </a:p>
          <a:p>
            <a:r>
              <a:rPr lang="it-IT" dirty="0"/>
              <a:t>7. Trattare le persone nella loro globalità</a:t>
            </a:r>
          </a:p>
          <a:p>
            <a:r>
              <a:rPr lang="it-IT" dirty="0"/>
              <a:t>8. Uso etico della tecnologia e dei social media</a:t>
            </a:r>
          </a:p>
          <a:p>
            <a:r>
              <a:rPr lang="it-IT" dirty="0"/>
              <a:t>9. Integrità professionale</a:t>
            </a:r>
          </a:p>
          <a:p>
            <a:endParaRPr lang="it-IT" dirty="0"/>
          </a:p>
          <a:p>
            <a:endParaRPr lang="it-IT" dirty="0"/>
          </a:p>
        </p:txBody>
      </p:sp>
      <p:sp>
        <p:nvSpPr>
          <p:cNvPr id="4" name="Segnaposto numero diapositiva 3">
            <a:extLst>
              <a:ext uri="{FF2B5EF4-FFF2-40B4-BE49-F238E27FC236}">
                <a16:creationId xmlns:a16="http://schemas.microsoft.com/office/drawing/2014/main" id="{C24372D8-A6C1-04A0-5E56-BD642D6C715C}"/>
              </a:ext>
            </a:extLst>
          </p:cNvPr>
          <p:cNvSpPr>
            <a:spLocks noGrp="1"/>
          </p:cNvSpPr>
          <p:nvPr>
            <p:ph type="sldNum" sz="quarter" idx="10"/>
          </p:nvPr>
        </p:nvSpPr>
        <p:spPr/>
        <p:txBody>
          <a:bodyPr/>
          <a:lstStyle/>
          <a:p>
            <a:pPr rtl="0"/>
            <a:fld id="{48F63A3B-78C7-47BE-AE5E-E10140E04643}" type="slidenum">
              <a:rPr lang="it-IT" smtClean="0"/>
              <a:pPr rtl="0"/>
              <a:t>14</a:t>
            </a:fld>
            <a:endParaRPr lang="it-IT" dirty="0"/>
          </a:p>
        </p:txBody>
      </p:sp>
    </p:spTree>
    <p:extLst>
      <p:ext uri="{BB962C8B-B14F-4D97-AF65-F5344CB8AC3E}">
        <p14:creationId xmlns:p14="http://schemas.microsoft.com/office/powerpoint/2010/main" val="2592431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F47FB3-0D7D-7A6F-EF5D-75BF78A05296}"/>
              </a:ext>
            </a:extLst>
          </p:cNvPr>
          <p:cNvSpPr>
            <a:spLocks noGrp="1"/>
          </p:cNvSpPr>
          <p:nvPr>
            <p:ph type="title"/>
          </p:nvPr>
        </p:nvSpPr>
        <p:spPr/>
        <p:txBody>
          <a:bodyPr/>
          <a:lstStyle/>
          <a:p>
            <a:r>
              <a:rPr lang="it-IT" dirty="0"/>
              <a:t>Servizio Sociale in Progetti di Cooperazione Internazionale </a:t>
            </a:r>
          </a:p>
        </p:txBody>
      </p:sp>
      <p:sp>
        <p:nvSpPr>
          <p:cNvPr id="3" name="Segnaposto contenuto 2">
            <a:extLst>
              <a:ext uri="{FF2B5EF4-FFF2-40B4-BE49-F238E27FC236}">
                <a16:creationId xmlns:a16="http://schemas.microsoft.com/office/drawing/2014/main" id="{83D6F476-7BED-090D-5A98-78E7A7BC9B93}"/>
              </a:ext>
            </a:extLst>
          </p:cNvPr>
          <p:cNvSpPr>
            <a:spLocks noGrp="1"/>
          </p:cNvSpPr>
          <p:nvPr>
            <p:ph sz="half" idx="2"/>
          </p:nvPr>
        </p:nvSpPr>
        <p:spPr/>
        <p:txBody>
          <a:bodyPr/>
          <a:lstStyle/>
          <a:p>
            <a:r>
              <a:rPr lang="it-IT" b="1" i="0" dirty="0">
                <a:solidFill>
                  <a:srgbClr val="1A1A1A"/>
                </a:solidFill>
                <a:effectLst/>
                <a:highlight>
                  <a:srgbClr val="FFFFFF"/>
                </a:highlight>
                <a:latin typeface="Titillium Web" panose="00000500000000000000" pitchFamily="2" charset="0"/>
              </a:rPr>
              <a:t>La cooperazione internazionale allo sviluppo </a:t>
            </a:r>
            <a:r>
              <a:rPr lang="it-IT" b="0" i="0" dirty="0">
                <a:solidFill>
                  <a:srgbClr val="1A1A1A"/>
                </a:solidFill>
                <a:effectLst/>
                <a:highlight>
                  <a:srgbClr val="FFFFFF"/>
                </a:highlight>
                <a:latin typeface="Titillium Web" panose="00000500000000000000" pitchFamily="2" charset="0"/>
              </a:rPr>
              <a:t>sostenibile è parte integrante e qualificante della politica estera dell’Italia. Essa si ispira ai princìpi della Carta delle Nazioni Unite ed alla Carta dei diritti fondamentali dell’Unione europea. La sua azione, conformemente al principio di cui all’articolo 11 della Costituzione, </a:t>
            </a:r>
            <a:r>
              <a:rPr lang="it-IT" b="1" i="0" dirty="0">
                <a:solidFill>
                  <a:srgbClr val="1A1A1A"/>
                </a:solidFill>
                <a:effectLst/>
                <a:highlight>
                  <a:srgbClr val="FFFFFF"/>
                </a:highlight>
                <a:latin typeface="Titillium Web" panose="00000500000000000000" pitchFamily="2" charset="0"/>
              </a:rPr>
              <a:t>contribuisce alla promozione della pace e della giustizia e mira a promuovere relazioni solidali e paritarie tra i popoli fondate sui princìpi di </a:t>
            </a:r>
            <a:r>
              <a:rPr lang="it-IT" b="1" i="0" dirty="0">
                <a:solidFill>
                  <a:schemeClr val="accent1">
                    <a:lumMod val="50000"/>
                  </a:schemeClr>
                </a:solidFill>
                <a:effectLst/>
                <a:highlight>
                  <a:srgbClr val="FFFFFF"/>
                </a:highlight>
                <a:latin typeface="Titillium Web" panose="00000500000000000000" pitchFamily="2" charset="0"/>
              </a:rPr>
              <a:t>interdipendenza </a:t>
            </a:r>
            <a:r>
              <a:rPr lang="it-IT" b="1" i="0" dirty="0">
                <a:solidFill>
                  <a:srgbClr val="1A1A1A"/>
                </a:solidFill>
                <a:effectLst/>
                <a:highlight>
                  <a:srgbClr val="FFFFFF"/>
                </a:highlight>
                <a:latin typeface="Titillium Web" panose="00000500000000000000" pitchFamily="2" charset="0"/>
              </a:rPr>
              <a:t>e </a:t>
            </a:r>
            <a:r>
              <a:rPr lang="it-IT" b="1" i="0" dirty="0">
                <a:solidFill>
                  <a:schemeClr val="accent1">
                    <a:lumMod val="50000"/>
                  </a:schemeClr>
                </a:solidFill>
                <a:effectLst/>
                <a:highlight>
                  <a:srgbClr val="FFFFFF"/>
                </a:highlight>
                <a:latin typeface="Titillium Web" panose="00000500000000000000" pitchFamily="2" charset="0"/>
              </a:rPr>
              <a:t>partenariato</a:t>
            </a:r>
            <a:r>
              <a:rPr lang="it-IT" b="1" i="0" dirty="0">
                <a:solidFill>
                  <a:srgbClr val="1A1A1A"/>
                </a:solidFill>
                <a:effectLst/>
                <a:highlight>
                  <a:srgbClr val="FFFFFF"/>
                </a:highlight>
                <a:latin typeface="Titillium Web" panose="00000500000000000000" pitchFamily="2" charset="0"/>
              </a:rPr>
              <a:t>.</a:t>
            </a:r>
          </a:p>
          <a:p>
            <a:r>
              <a:rPr lang="it-IT" dirty="0">
                <a:solidFill>
                  <a:srgbClr val="1A1A1A"/>
                </a:solidFill>
                <a:highlight>
                  <a:srgbClr val="FFFFFF"/>
                </a:highlight>
                <a:latin typeface="Titillium Web" panose="00000500000000000000" pitchFamily="2" charset="0"/>
              </a:rPr>
              <a:t>Tratto da Ministero esteri https://www.esteri.it/it/politica-estera-e-cooperazione-allo-sviluppo/cooperaz_sviluppo/</a:t>
            </a:r>
            <a:endParaRPr lang="it-IT" dirty="0"/>
          </a:p>
        </p:txBody>
      </p:sp>
      <p:sp>
        <p:nvSpPr>
          <p:cNvPr id="4" name="Segnaposto numero diapositiva 3">
            <a:extLst>
              <a:ext uri="{FF2B5EF4-FFF2-40B4-BE49-F238E27FC236}">
                <a16:creationId xmlns:a16="http://schemas.microsoft.com/office/drawing/2014/main" id="{76B27B22-2028-2A92-F045-92A039206860}"/>
              </a:ext>
            </a:extLst>
          </p:cNvPr>
          <p:cNvSpPr>
            <a:spLocks noGrp="1"/>
          </p:cNvSpPr>
          <p:nvPr>
            <p:ph type="sldNum" sz="quarter" idx="10"/>
          </p:nvPr>
        </p:nvSpPr>
        <p:spPr/>
        <p:txBody>
          <a:bodyPr/>
          <a:lstStyle/>
          <a:p>
            <a:pPr rtl="0"/>
            <a:fld id="{48F63A3B-78C7-47BE-AE5E-E10140E04643}" type="slidenum">
              <a:rPr lang="it-IT" smtClean="0"/>
              <a:pPr rtl="0"/>
              <a:t>15</a:t>
            </a:fld>
            <a:endParaRPr lang="it-IT" dirty="0"/>
          </a:p>
        </p:txBody>
      </p:sp>
    </p:spTree>
    <p:extLst>
      <p:ext uri="{BB962C8B-B14F-4D97-AF65-F5344CB8AC3E}">
        <p14:creationId xmlns:p14="http://schemas.microsoft.com/office/powerpoint/2010/main" val="3020731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7B359C-6679-04F3-55F2-ECEDAC158645}"/>
              </a:ext>
            </a:extLst>
          </p:cNvPr>
          <p:cNvSpPr>
            <a:spLocks noGrp="1"/>
          </p:cNvSpPr>
          <p:nvPr>
            <p:ph type="title"/>
          </p:nvPr>
        </p:nvSpPr>
        <p:spPr>
          <a:xfrm>
            <a:off x="2753031" y="199749"/>
            <a:ext cx="8672994" cy="1594239"/>
          </a:xfrm>
        </p:spPr>
        <p:txBody>
          <a:bodyPr/>
          <a:lstStyle/>
          <a:p>
            <a:pPr algn="ctr"/>
            <a:r>
              <a:rPr lang="it-IT" sz="1600" dirty="0"/>
              <a:t>Primo Progetto di cooperazione internazionale </a:t>
            </a:r>
            <a:br>
              <a:rPr lang="it-IT" sz="1600" dirty="0"/>
            </a:br>
            <a:r>
              <a:rPr lang="it-IT" sz="1600" dirty="0"/>
              <a:t>«Dal nostro cuore a quello dell’Africa»</a:t>
            </a:r>
            <a:br>
              <a:rPr lang="it-IT" sz="1600" dirty="0"/>
            </a:br>
            <a:r>
              <a:rPr lang="it-IT" sz="1600" dirty="0"/>
              <a:t>REPUBBLICA DEMOCRATICA DEL CONGO finanziato dalla provincia di Bolzano </a:t>
            </a:r>
          </a:p>
        </p:txBody>
      </p:sp>
      <p:sp>
        <p:nvSpPr>
          <p:cNvPr id="3" name="Segnaposto contenuto 2">
            <a:extLst>
              <a:ext uri="{FF2B5EF4-FFF2-40B4-BE49-F238E27FC236}">
                <a16:creationId xmlns:a16="http://schemas.microsoft.com/office/drawing/2014/main" id="{23B266EF-850F-BA72-836B-60EC2F7555A8}"/>
              </a:ext>
            </a:extLst>
          </p:cNvPr>
          <p:cNvSpPr>
            <a:spLocks noGrp="1"/>
          </p:cNvSpPr>
          <p:nvPr>
            <p:ph sz="half" idx="2"/>
          </p:nvPr>
        </p:nvSpPr>
        <p:spPr>
          <a:xfrm>
            <a:off x="2753033" y="1784412"/>
            <a:ext cx="8672992" cy="4873839"/>
          </a:xfrm>
        </p:spPr>
        <p:txBody>
          <a:bodyPr>
            <a:normAutofit fontScale="92500" lnSpcReduction="20000"/>
          </a:bodyPr>
          <a:lstStyle/>
          <a:p>
            <a:pPr marL="0" indent="0">
              <a:buNone/>
            </a:pPr>
            <a:br>
              <a:rPr lang="it-IT" sz="1800" dirty="0"/>
            </a:br>
            <a:endParaRPr lang="it-IT" sz="1800" dirty="0"/>
          </a:p>
          <a:p>
            <a:r>
              <a:rPr lang="it-IT" sz="1800" dirty="0"/>
              <a:t>Obiettivo:</a:t>
            </a:r>
          </a:p>
          <a:p>
            <a:r>
              <a:rPr lang="it-IT" sz="1800" dirty="0"/>
              <a:t>reinserimento dei minori in famiglia o la definizione dello stato giuridico</a:t>
            </a:r>
          </a:p>
          <a:p>
            <a:pPr marL="190500" marR="71755" algn="just">
              <a:spcBef>
                <a:spcPts val="5"/>
              </a:spcBef>
              <a:spcAft>
                <a:spcPts val="0"/>
              </a:spcAft>
            </a:pPr>
            <a:r>
              <a:rPr lang="it-IT" sz="1800" dirty="0">
                <a:effectLst/>
                <a:ea typeface="Calibri" panose="020F0502020204030204" pitchFamily="34" charset="0"/>
              </a:rPr>
              <a:t>migliorare le condizioni di vita dei minori abbandonati, fuori famiglia o provenienti da famiglie in</a:t>
            </a:r>
            <a:r>
              <a:rPr lang="it-IT" sz="1800" spc="5" dirty="0">
                <a:effectLst/>
                <a:ea typeface="Calibri" panose="020F0502020204030204" pitchFamily="34" charset="0"/>
              </a:rPr>
              <a:t> </a:t>
            </a:r>
            <a:r>
              <a:rPr lang="it-IT" sz="1800" dirty="0">
                <a:effectLst/>
                <a:ea typeface="Calibri" panose="020F0502020204030204" pitchFamily="34" charset="0"/>
              </a:rPr>
              <a:t>grave</a:t>
            </a:r>
            <a:r>
              <a:rPr lang="it-IT" sz="1800" spc="5" dirty="0">
                <a:effectLst/>
                <a:ea typeface="Calibri" panose="020F0502020204030204" pitchFamily="34" charset="0"/>
              </a:rPr>
              <a:t> </a:t>
            </a:r>
            <a:r>
              <a:rPr lang="it-IT" sz="1800" dirty="0">
                <a:effectLst/>
                <a:ea typeface="Calibri" panose="020F0502020204030204" pitchFamily="34" charset="0"/>
              </a:rPr>
              <a:t>difficoltà,</a:t>
            </a:r>
            <a:r>
              <a:rPr lang="it-IT" sz="1800" spc="5" dirty="0">
                <a:effectLst/>
                <a:ea typeface="Calibri" panose="020F0502020204030204" pitchFamily="34" charset="0"/>
              </a:rPr>
              <a:t> </a:t>
            </a:r>
            <a:r>
              <a:rPr lang="it-IT" sz="1800" dirty="0">
                <a:effectLst/>
                <a:ea typeface="Calibri" panose="020F0502020204030204" pitchFamily="34" charset="0"/>
              </a:rPr>
              <a:t>accolti</a:t>
            </a:r>
            <a:r>
              <a:rPr lang="it-IT" sz="1800" spc="5" dirty="0">
                <a:effectLst/>
                <a:ea typeface="Calibri" panose="020F0502020204030204" pitchFamily="34" charset="0"/>
              </a:rPr>
              <a:t> </a:t>
            </a:r>
            <a:r>
              <a:rPr lang="it-IT" sz="1800" dirty="0">
                <a:effectLst/>
                <a:ea typeface="Calibri" panose="020F0502020204030204" pitchFamily="34" charset="0"/>
              </a:rPr>
              <a:t>nei</a:t>
            </a:r>
            <a:r>
              <a:rPr lang="it-IT" sz="1800" spc="5" dirty="0">
                <a:effectLst/>
                <a:ea typeface="Calibri" panose="020F0502020204030204" pitchFamily="34" charset="0"/>
              </a:rPr>
              <a:t> </a:t>
            </a:r>
            <a:r>
              <a:rPr lang="it-IT" sz="1800" dirty="0">
                <a:effectLst/>
                <a:ea typeface="Calibri" panose="020F0502020204030204" pitchFamily="34" charset="0"/>
              </a:rPr>
              <a:t>centri</a:t>
            </a:r>
            <a:r>
              <a:rPr lang="it-IT" sz="1800" spc="5" dirty="0">
                <a:effectLst/>
                <a:ea typeface="Calibri" panose="020F0502020204030204" pitchFamily="34" charset="0"/>
              </a:rPr>
              <a:t> </a:t>
            </a:r>
            <a:r>
              <a:rPr lang="it-IT" sz="1800" dirty="0">
                <a:effectLst/>
                <a:ea typeface="Calibri" panose="020F0502020204030204" pitchFamily="34" charset="0"/>
              </a:rPr>
              <a:t>SODAS</a:t>
            </a:r>
            <a:r>
              <a:rPr lang="it-IT" sz="1800" spc="5" dirty="0">
                <a:effectLst/>
                <a:ea typeface="Calibri" panose="020F0502020204030204" pitchFamily="34" charset="0"/>
              </a:rPr>
              <a:t> </a:t>
            </a:r>
            <a:r>
              <a:rPr lang="it-IT" sz="1800" dirty="0">
                <a:effectLst/>
                <a:ea typeface="Calibri" panose="020F0502020204030204" pitchFamily="34" charset="0"/>
              </a:rPr>
              <a:t>e</a:t>
            </a:r>
            <a:r>
              <a:rPr lang="it-IT" sz="1800" spc="5" dirty="0">
                <a:effectLst/>
                <a:ea typeface="Calibri" panose="020F0502020204030204" pitchFamily="34" charset="0"/>
              </a:rPr>
              <a:t> </a:t>
            </a:r>
            <a:r>
              <a:rPr lang="it-IT" sz="1800" dirty="0">
                <a:effectLst/>
                <a:ea typeface="Calibri" panose="020F0502020204030204" pitchFamily="34" charset="0"/>
              </a:rPr>
              <a:t>FED</a:t>
            </a:r>
            <a:r>
              <a:rPr lang="it-IT" sz="1800" spc="5" dirty="0">
                <a:effectLst/>
                <a:ea typeface="Calibri" panose="020F0502020204030204" pitchFamily="34" charset="0"/>
              </a:rPr>
              <a:t> </a:t>
            </a:r>
            <a:r>
              <a:rPr lang="it-IT" sz="1800" dirty="0">
                <a:effectLst/>
                <a:ea typeface="Calibri" panose="020F0502020204030204" pitchFamily="34" charset="0"/>
              </a:rPr>
              <a:t>a</a:t>
            </a:r>
            <a:r>
              <a:rPr lang="it-IT" sz="1800" spc="5" dirty="0">
                <a:effectLst/>
                <a:ea typeface="Calibri" panose="020F0502020204030204" pitchFamily="34" charset="0"/>
              </a:rPr>
              <a:t> </a:t>
            </a:r>
            <a:r>
              <a:rPr lang="it-IT" sz="1800" dirty="0">
                <a:effectLst/>
                <a:ea typeface="Calibri" panose="020F0502020204030204" pitchFamily="34" charset="0"/>
              </a:rPr>
              <a:t>Goma,</a:t>
            </a:r>
            <a:r>
              <a:rPr lang="it-IT" sz="1800" spc="5" dirty="0">
                <a:effectLst/>
                <a:ea typeface="Calibri" panose="020F0502020204030204" pitchFamily="34" charset="0"/>
              </a:rPr>
              <a:t> </a:t>
            </a:r>
            <a:r>
              <a:rPr lang="it-IT" sz="1800" dirty="0">
                <a:effectLst/>
                <a:ea typeface="Calibri" panose="020F0502020204030204" pitchFamily="34" charset="0"/>
              </a:rPr>
              <a:t>in</a:t>
            </a:r>
            <a:r>
              <a:rPr lang="it-IT" sz="1800" spc="5" dirty="0">
                <a:effectLst/>
                <a:ea typeface="Calibri" panose="020F0502020204030204" pitchFamily="34" charset="0"/>
              </a:rPr>
              <a:t> </a:t>
            </a:r>
            <a:r>
              <a:rPr lang="it-IT" sz="1800" dirty="0">
                <a:effectLst/>
                <a:ea typeface="Calibri" panose="020F0502020204030204" pitchFamily="34" charset="0"/>
              </a:rPr>
              <a:t>RDC,</a:t>
            </a:r>
            <a:r>
              <a:rPr lang="it-IT" sz="1800" spc="5" dirty="0">
                <a:effectLst/>
                <a:ea typeface="Calibri" panose="020F0502020204030204" pitchFamily="34" charset="0"/>
              </a:rPr>
              <a:t> </a:t>
            </a:r>
            <a:r>
              <a:rPr lang="it-IT" sz="1800" dirty="0">
                <a:effectLst/>
                <a:ea typeface="Calibri" panose="020F0502020204030204" pitchFamily="34" charset="0"/>
              </a:rPr>
              <a:t>attraverso</a:t>
            </a:r>
            <a:r>
              <a:rPr lang="it-IT" sz="1800" spc="5" dirty="0">
                <a:effectLst/>
                <a:ea typeface="Calibri" panose="020F0502020204030204" pitchFamily="34" charset="0"/>
              </a:rPr>
              <a:t> </a:t>
            </a:r>
            <a:r>
              <a:rPr lang="it-IT" sz="1800" dirty="0">
                <a:effectLst/>
                <a:ea typeface="Calibri" panose="020F0502020204030204" pitchFamily="34" charset="0"/>
              </a:rPr>
              <a:t>la</a:t>
            </a:r>
            <a:r>
              <a:rPr lang="it-IT" sz="1800" spc="5" dirty="0">
                <a:effectLst/>
                <a:ea typeface="Calibri" panose="020F0502020204030204" pitchFamily="34" charset="0"/>
              </a:rPr>
              <a:t> </a:t>
            </a:r>
            <a:r>
              <a:rPr lang="it-IT" sz="1800" dirty="0">
                <a:effectLst/>
                <a:ea typeface="Calibri" panose="020F0502020204030204" pitchFamily="34" charset="0"/>
              </a:rPr>
              <a:t>presa</a:t>
            </a:r>
            <a:r>
              <a:rPr lang="it-IT" sz="1800" spc="5" dirty="0">
                <a:effectLst/>
                <a:ea typeface="Calibri" panose="020F0502020204030204" pitchFamily="34" charset="0"/>
              </a:rPr>
              <a:t> </a:t>
            </a:r>
            <a:r>
              <a:rPr lang="it-IT" sz="1800" dirty="0">
                <a:effectLst/>
                <a:ea typeface="Calibri" panose="020F0502020204030204" pitchFamily="34" charset="0"/>
              </a:rPr>
              <a:t>in</a:t>
            </a:r>
            <a:r>
              <a:rPr lang="it-IT" sz="1800" spc="5" dirty="0">
                <a:effectLst/>
                <a:ea typeface="Calibri" panose="020F0502020204030204" pitchFamily="34" charset="0"/>
              </a:rPr>
              <a:t> </a:t>
            </a:r>
            <a:r>
              <a:rPr lang="it-IT" sz="1800" dirty="0">
                <a:effectLst/>
                <a:ea typeface="Calibri" panose="020F0502020204030204" pitchFamily="34" charset="0"/>
              </a:rPr>
              <a:t>carico</a:t>
            </a:r>
            <a:r>
              <a:rPr lang="it-IT" sz="1800" spc="5" dirty="0">
                <a:effectLst/>
                <a:ea typeface="Calibri" panose="020F0502020204030204" pitchFamily="34" charset="0"/>
              </a:rPr>
              <a:t> </a:t>
            </a:r>
            <a:r>
              <a:rPr lang="it-IT" sz="1800" dirty="0">
                <a:effectLst/>
                <a:ea typeface="Calibri" panose="020F0502020204030204" pitchFamily="34" charset="0"/>
              </a:rPr>
              <a:t>integrata</a:t>
            </a:r>
            <a:r>
              <a:rPr lang="it-IT" sz="1800" spc="5" dirty="0">
                <a:effectLst/>
                <a:ea typeface="Calibri" panose="020F0502020204030204" pitchFamily="34" charset="0"/>
              </a:rPr>
              <a:t> </a:t>
            </a:r>
            <a:r>
              <a:rPr lang="it-IT" sz="1800" dirty="0">
                <a:effectLst/>
                <a:ea typeface="Calibri" panose="020F0502020204030204" pitchFamily="34" charset="0"/>
              </a:rPr>
              <a:t>e</a:t>
            </a:r>
            <a:r>
              <a:rPr lang="it-IT" sz="1800" spc="5" dirty="0">
                <a:effectLst/>
                <a:ea typeface="Calibri" panose="020F0502020204030204" pitchFamily="34" charset="0"/>
              </a:rPr>
              <a:t> </a:t>
            </a:r>
            <a:r>
              <a:rPr lang="it-IT" sz="1800" dirty="0">
                <a:effectLst/>
                <a:ea typeface="Calibri" panose="020F0502020204030204" pitchFamily="34" charset="0"/>
              </a:rPr>
              <a:t>multidimensionale di 138 minori, che garantisca assistenza, cura, protezione e supporto in risposta alle esigenze</a:t>
            </a:r>
            <a:r>
              <a:rPr lang="it-IT" sz="1800" spc="5" dirty="0">
                <a:effectLst/>
                <a:ea typeface="Calibri" panose="020F0502020204030204" pitchFamily="34" charset="0"/>
              </a:rPr>
              <a:t> </a:t>
            </a:r>
            <a:r>
              <a:rPr lang="it-IT" sz="1800" dirty="0">
                <a:effectLst/>
                <a:ea typeface="Calibri" panose="020F0502020204030204" pitchFamily="34" charset="0"/>
              </a:rPr>
              <a:t>specifiche</a:t>
            </a:r>
            <a:r>
              <a:rPr lang="it-IT" sz="1800" spc="5" dirty="0">
                <a:effectLst/>
                <a:ea typeface="Calibri" panose="020F0502020204030204" pitchFamily="34" charset="0"/>
              </a:rPr>
              <a:t> </a:t>
            </a:r>
            <a:r>
              <a:rPr lang="it-IT" sz="1800" dirty="0">
                <a:effectLst/>
                <a:ea typeface="Calibri" panose="020F0502020204030204" pitchFamily="34" charset="0"/>
              </a:rPr>
              <a:t>ed</a:t>
            </a:r>
            <a:r>
              <a:rPr lang="it-IT" sz="1800" spc="5" dirty="0">
                <a:effectLst/>
                <a:ea typeface="Calibri" panose="020F0502020204030204" pitchFamily="34" charset="0"/>
              </a:rPr>
              <a:t> </a:t>
            </a:r>
            <a:r>
              <a:rPr lang="it-IT" sz="1800" dirty="0">
                <a:effectLst/>
                <a:ea typeface="Calibri" panose="020F0502020204030204" pitchFamily="34" charset="0"/>
              </a:rPr>
              <a:t>individuali</a:t>
            </a:r>
            <a:r>
              <a:rPr lang="it-IT" sz="1800" spc="5" dirty="0">
                <a:effectLst/>
                <a:ea typeface="Calibri" panose="020F0502020204030204" pitchFamily="34" charset="0"/>
              </a:rPr>
              <a:t> </a:t>
            </a:r>
            <a:r>
              <a:rPr lang="it-IT" sz="1800" dirty="0">
                <a:effectLst/>
                <a:ea typeface="Calibri" panose="020F0502020204030204" pitchFamily="34" charset="0"/>
              </a:rPr>
              <a:t>di</a:t>
            </a:r>
            <a:r>
              <a:rPr lang="it-IT" sz="1800" spc="5" dirty="0">
                <a:effectLst/>
                <a:ea typeface="Calibri" panose="020F0502020204030204" pitchFamily="34" charset="0"/>
              </a:rPr>
              <a:t> </a:t>
            </a:r>
            <a:r>
              <a:rPr lang="it-IT" sz="1800" dirty="0">
                <a:effectLst/>
                <a:ea typeface="Calibri" panose="020F0502020204030204" pitchFamily="34" charset="0"/>
              </a:rPr>
              <a:t>ciascun</a:t>
            </a:r>
            <a:r>
              <a:rPr lang="it-IT" sz="1800" spc="5" dirty="0">
                <a:effectLst/>
                <a:ea typeface="Calibri" panose="020F0502020204030204" pitchFamily="34" charset="0"/>
              </a:rPr>
              <a:t> </a:t>
            </a:r>
            <a:r>
              <a:rPr lang="it-IT" sz="1800" dirty="0">
                <a:effectLst/>
                <a:ea typeface="Calibri" panose="020F0502020204030204" pitchFamily="34" charset="0"/>
              </a:rPr>
              <a:t>bambino.</a:t>
            </a:r>
            <a:r>
              <a:rPr lang="it-IT" sz="1800" spc="5" dirty="0">
                <a:effectLst/>
                <a:ea typeface="Calibri" panose="020F0502020204030204" pitchFamily="34" charset="0"/>
              </a:rPr>
              <a:t> </a:t>
            </a:r>
            <a:r>
              <a:rPr lang="it-IT" sz="1800" dirty="0">
                <a:effectLst/>
                <a:ea typeface="Calibri" panose="020F0502020204030204" pitchFamily="34" charset="0"/>
              </a:rPr>
              <a:t>Il</a:t>
            </a:r>
            <a:r>
              <a:rPr lang="it-IT" sz="1800" spc="5" dirty="0">
                <a:effectLst/>
                <a:ea typeface="Calibri" panose="020F0502020204030204" pitchFamily="34" charset="0"/>
              </a:rPr>
              <a:t> </a:t>
            </a:r>
            <a:r>
              <a:rPr lang="it-IT" sz="1800" dirty="0">
                <a:effectLst/>
                <a:ea typeface="Calibri" panose="020F0502020204030204" pitchFamily="34" charset="0"/>
              </a:rPr>
              <a:t>progetto</a:t>
            </a:r>
            <a:r>
              <a:rPr lang="it-IT" sz="1800" spc="5" dirty="0">
                <a:effectLst/>
                <a:ea typeface="Calibri" panose="020F0502020204030204" pitchFamily="34" charset="0"/>
              </a:rPr>
              <a:t> </a:t>
            </a:r>
            <a:r>
              <a:rPr lang="it-IT" sz="1800" dirty="0">
                <a:effectLst/>
                <a:ea typeface="Calibri" panose="020F0502020204030204" pitchFamily="34" charset="0"/>
              </a:rPr>
              <a:t>si</a:t>
            </a:r>
            <a:r>
              <a:rPr lang="it-IT" sz="1800" spc="5" dirty="0">
                <a:effectLst/>
                <a:ea typeface="Calibri" panose="020F0502020204030204" pitchFamily="34" charset="0"/>
              </a:rPr>
              <a:t> </a:t>
            </a:r>
            <a:r>
              <a:rPr lang="it-IT" sz="1800" dirty="0">
                <a:effectLst/>
                <a:ea typeface="Calibri" panose="020F0502020204030204" pitchFamily="34" charset="0"/>
              </a:rPr>
              <a:t>propone</a:t>
            </a:r>
            <a:r>
              <a:rPr lang="it-IT" sz="1800" spc="5" dirty="0">
                <a:effectLst/>
                <a:ea typeface="Calibri" panose="020F0502020204030204" pitchFamily="34" charset="0"/>
              </a:rPr>
              <a:t> </a:t>
            </a:r>
            <a:r>
              <a:rPr lang="it-IT" sz="1800" dirty="0">
                <a:effectLst/>
                <a:ea typeface="Calibri" panose="020F0502020204030204" pitchFamily="34" charset="0"/>
              </a:rPr>
              <a:t>inoltre,</a:t>
            </a:r>
            <a:r>
              <a:rPr lang="it-IT" sz="1800" spc="5" dirty="0">
                <a:effectLst/>
                <a:ea typeface="Calibri" panose="020F0502020204030204" pitchFamily="34" charset="0"/>
              </a:rPr>
              <a:t> </a:t>
            </a:r>
            <a:r>
              <a:rPr lang="it-IT" sz="1800" dirty="0">
                <a:effectLst/>
                <a:ea typeface="Calibri" panose="020F0502020204030204" pitchFamily="34" charset="0"/>
              </a:rPr>
              <a:t>laddove</a:t>
            </a:r>
            <a:r>
              <a:rPr lang="it-IT" sz="1800" spc="5" dirty="0">
                <a:effectLst/>
                <a:ea typeface="Calibri" panose="020F0502020204030204" pitchFamily="34" charset="0"/>
              </a:rPr>
              <a:t> </a:t>
            </a:r>
            <a:r>
              <a:rPr lang="it-IT" sz="1800" dirty="0">
                <a:effectLst/>
                <a:ea typeface="Calibri" panose="020F0502020204030204" pitchFamily="34" charset="0"/>
              </a:rPr>
              <a:t>possibile,</a:t>
            </a:r>
            <a:r>
              <a:rPr lang="it-IT" sz="1800" spc="5" dirty="0">
                <a:effectLst/>
                <a:ea typeface="Calibri" panose="020F0502020204030204" pitchFamily="34" charset="0"/>
              </a:rPr>
              <a:t> </a:t>
            </a:r>
            <a:r>
              <a:rPr lang="it-IT" sz="1800" dirty="0">
                <a:effectLst/>
                <a:ea typeface="Calibri" panose="020F0502020204030204" pitchFamily="34" charset="0"/>
              </a:rPr>
              <a:t>di</a:t>
            </a:r>
            <a:r>
              <a:rPr lang="it-IT" sz="1800" spc="5" dirty="0">
                <a:effectLst/>
                <a:ea typeface="Calibri" panose="020F0502020204030204" pitchFamily="34" charset="0"/>
              </a:rPr>
              <a:t> </a:t>
            </a:r>
            <a:r>
              <a:rPr lang="it-IT" sz="1800" dirty="0">
                <a:effectLst/>
                <a:ea typeface="Calibri" panose="020F0502020204030204" pitchFamily="34" charset="0"/>
              </a:rPr>
              <a:t>favorire</a:t>
            </a:r>
            <a:r>
              <a:rPr lang="it-IT" sz="1800" spc="5" dirty="0">
                <a:effectLst/>
                <a:ea typeface="Calibri" panose="020F0502020204030204" pitchFamily="34" charset="0"/>
              </a:rPr>
              <a:t> </a:t>
            </a:r>
            <a:r>
              <a:rPr lang="it-IT" sz="1800" dirty="0">
                <a:effectLst/>
                <a:ea typeface="Calibri" panose="020F0502020204030204" pitchFamily="34" charset="0"/>
              </a:rPr>
              <a:t>il</a:t>
            </a:r>
            <a:r>
              <a:rPr lang="it-IT" sz="1800" spc="5" dirty="0">
                <a:effectLst/>
                <a:ea typeface="Calibri" panose="020F0502020204030204" pitchFamily="34" charset="0"/>
              </a:rPr>
              <a:t> </a:t>
            </a:r>
            <a:r>
              <a:rPr lang="it-IT" sz="1800" dirty="0">
                <a:effectLst/>
                <a:ea typeface="Calibri" panose="020F0502020204030204" pitchFamily="34" charset="0"/>
              </a:rPr>
              <a:t>reinserimento di questi</a:t>
            </a:r>
            <a:r>
              <a:rPr lang="it-IT" sz="1800" spc="-10" dirty="0">
                <a:effectLst/>
                <a:ea typeface="Calibri" panose="020F0502020204030204" pitchFamily="34" charset="0"/>
              </a:rPr>
              <a:t> </a:t>
            </a:r>
            <a:r>
              <a:rPr lang="it-IT" sz="1800" dirty="0">
                <a:effectLst/>
                <a:ea typeface="Calibri" panose="020F0502020204030204" pitchFamily="34" charset="0"/>
              </a:rPr>
              <a:t>minori in</a:t>
            </a:r>
            <a:r>
              <a:rPr lang="it-IT" sz="1800" spc="-15" dirty="0">
                <a:effectLst/>
                <a:ea typeface="Calibri" panose="020F0502020204030204" pitchFamily="34" charset="0"/>
              </a:rPr>
              <a:t> </a:t>
            </a:r>
            <a:r>
              <a:rPr lang="it-IT" sz="1800" dirty="0">
                <a:effectLst/>
                <a:ea typeface="Calibri" panose="020F0502020204030204" pitchFamily="34" charset="0"/>
              </a:rPr>
              <a:t>famiglia o</a:t>
            </a:r>
            <a:r>
              <a:rPr lang="it-IT" sz="1800" spc="-5" dirty="0">
                <a:effectLst/>
                <a:ea typeface="Calibri" panose="020F0502020204030204" pitchFamily="34" charset="0"/>
              </a:rPr>
              <a:t> </a:t>
            </a:r>
            <a:r>
              <a:rPr lang="it-IT" sz="1800" dirty="0">
                <a:effectLst/>
                <a:ea typeface="Calibri" panose="020F0502020204030204" pitchFamily="34" charset="0"/>
              </a:rPr>
              <a:t>la loro</a:t>
            </a:r>
            <a:r>
              <a:rPr lang="it-IT" sz="1800" spc="-15" dirty="0">
                <a:effectLst/>
                <a:ea typeface="Calibri" panose="020F0502020204030204" pitchFamily="34" charset="0"/>
              </a:rPr>
              <a:t> </a:t>
            </a:r>
            <a:r>
              <a:rPr lang="it-IT" sz="1800" dirty="0">
                <a:effectLst/>
                <a:ea typeface="Calibri" panose="020F0502020204030204" pitchFamily="34" charset="0"/>
              </a:rPr>
              <a:t>accoglienza in</a:t>
            </a:r>
            <a:r>
              <a:rPr lang="it-IT" sz="1800" spc="-5" dirty="0">
                <a:effectLst/>
                <a:ea typeface="Calibri" panose="020F0502020204030204" pitchFamily="34" charset="0"/>
              </a:rPr>
              <a:t> </a:t>
            </a:r>
            <a:r>
              <a:rPr lang="it-IT" sz="1800" dirty="0">
                <a:effectLst/>
                <a:ea typeface="Calibri" panose="020F0502020204030204" pitchFamily="34" charset="0"/>
              </a:rPr>
              <a:t>famiglie</a:t>
            </a:r>
            <a:r>
              <a:rPr lang="it-IT" sz="1800" spc="5" dirty="0">
                <a:effectLst/>
                <a:ea typeface="Calibri" panose="020F0502020204030204" pitchFamily="34" charset="0"/>
              </a:rPr>
              <a:t> </a:t>
            </a:r>
            <a:r>
              <a:rPr lang="it-IT" sz="1800" dirty="0">
                <a:effectLst/>
                <a:ea typeface="Calibri" panose="020F0502020204030204" pitchFamily="34" charset="0"/>
              </a:rPr>
              <a:t>affidatarie.</a:t>
            </a:r>
          </a:p>
          <a:p>
            <a:pPr marL="190500" algn="just">
              <a:lnSpc>
                <a:spcPts val="1335"/>
              </a:lnSpc>
            </a:pPr>
            <a:r>
              <a:rPr lang="it-IT" sz="1800" dirty="0">
                <a:effectLst/>
                <a:ea typeface="Calibri" panose="020F0502020204030204" pitchFamily="34" charset="0"/>
              </a:rPr>
              <a:t>A</a:t>
            </a:r>
            <a:r>
              <a:rPr lang="it-IT" sz="1800" spc="-10" dirty="0">
                <a:effectLst/>
                <a:ea typeface="Calibri" panose="020F0502020204030204" pitchFamily="34" charset="0"/>
              </a:rPr>
              <a:t> </a:t>
            </a:r>
            <a:r>
              <a:rPr lang="it-IT" sz="1800" dirty="0">
                <a:effectLst/>
                <a:ea typeface="Calibri" panose="020F0502020204030204" pitchFamily="34" charset="0"/>
              </a:rPr>
              <a:t>tal</a:t>
            </a:r>
            <a:r>
              <a:rPr lang="it-IT" sz="1800" spc="-5" dirty="0">
                <a:effectLst/>
                <a:ea typeface="Calibri" panose="020F0502020204030204" pitchFamily="34" charset="0"/>
              </a:rPr>
              <a:t> </a:t>
            </a:r>
            <a:r>
              <a:rPr lang="it-IT" sz="1800" dirty="0">
                <a:effectLst/>
                <a:ea typeface="Calibri" panose="020F0502020204030204" pitchFamily="34" charset="0"/>
              </a:rPr>
              <a:t>fine il</a:t>
            </a:r>
            <a:r>
              <a:rPr lang="it-IT" sz="1800" spc="-25" dirty="0">
                <a:effectLst/>
                <a:ea typeface="Calibri" panose="020F0502020204030204" pitchFamily="34" charset="0"/>
              </a:rPr>
              <a:t> </a:t>
            </a:r>
            <a:r>
              <a:rPr lang="it-IT" sz="1800" dirty="0">
                <a:effectLst/>
                <a:ea typeface="Calibri" panose="020F0502020204030204" pitchFamily="34" charset="0"/>
              </a:rPr>
              <a:t>progetto prevede:</a:t>
            </a:r>
          </a:p>
          <a:p>
            <a:pPr marL="342900" lvl="0" indent="-342900" algn="just">
              <a:buSzPts val="1100"/>
              <a:buFont typeface="Calibri" panose="020F0502020204030204" pitchFamily="34" charset="0"/>
              <a:buChar char="-"/>
              <a:tabLst>
                <a:tab pos="265430" algn="l"/>
              </a:tabLst>
            </a:pPr>
            <a:r>
              <a:rPr lang="it-IT" sz="1800" dirty="0">
                <a:effectLst/>
                <a:ea typeface="Calibri" panose="020F0502020204030204" pitchFamily="34" charset="0"/>
              </a:rPr>
              <a:t>attività</a:t>
            </a:r>
            <a:r>
              <a:rPr lang="it-IT" sz="1800" spc="-10" dirty="0">
                <a:effectLst/>
                <a:ea typeface="Calibri" panose="020F0502020204030204" pitchFamily="34" charset="0"/>
              </a:rPr>
              <a:t> </a:t>
            </a:r>
            <a:r>
              <a:rPr lang="it-IT" sz="1800" dirty="0">
                <a:effectLst/>
                <a:ea typeface="Calibri" panose="020F0502020204030204" pitchFamily="34" charset="0"/>
              </a:rPr>
              <a:t>di</a:t>
            </a:r>
            <a:r>
              <a:rPr lang="it-IT" sz="1800" spc="-5" dirty="0">
                <a:effectLst/>
                <a:ea typeface="Calibri" panose="020F0502020204030204" pitchFamily="34" charset="0"/>
              </a:rPr>
              <a:t> </a:t>
            </a:r>
            <a:r>
              <a:rPr lang="it-IT" sz="1800" dirty="0">
                <a:effectLst/>
                <a:ea typeface="Calibri" panose="020F0502020204030204" pitchFamily="34" charset="0"/>
              </a:rPr>
              <a:t>supporto</a:t>
            </a:r>
            <a:r>
              <a:rPr lang="it-IT" sz="1800" spc="-5" dirty="0">
                <a:effectLst/>
                <a:ea typeface="Calibri" panose="020F0502020204030204" pitchFamily="34" charset="0"/>
              </a:rPr>
              <a:t> </a:t>
            </a:r>
            <a:r>
              <a:rPr lang="it-IT" sz="1800" dirty="0">
                <a:effectLst/>
                <a:ea typeface="Calibri" panose="020F0502020204030204" pitchFamily="34" charset="0"/>
              </a:rPr>
              <a:t>materiale,</a:t>
            </a:r>
            <a:r>
              <a:rPr lang="it-IT" sz="1800" spc="-5" dirty="0">
                <a:effectLst/>
                <a:ea typeface="Calibri" panose="020F0502020204030204" pitchFamily="34" charset="0"/>
              </a:rPr>
              <a:t> </a:t>
            </a:r>
            <a:r>
              <a:rPr lang="it-IT" sz="1800" dirty="0">
                <a:effectLst/>
                <a:ea typeface="Calibri" panose="020F0502020204030204" pitchFamily="34" charset="0"/>
              </a:rPr>
              <a:t>educativo,</a:t>
            </a:r>
            <a:r>
              <a:rPr lang="it-IT" sz="1800" spc="-5" dirty="0">
                <a:effectLst/>
                <a:ea typeface="Calibri" panose="020F0502020204030204" pitchFamily="34" charset="0"/>
              </a:rPr>
              <a:t> </a:t>
            </a:r>
            <a:r>
              <a:rPr lang="it-IT" sz="1800" dirty="0">
                <a:effectLst/>
                <a:ea typeface="Calibri" panose="020F0502020204030204" pitchFamily="34" charset="0"/>
              </a:rPr>
              <a:t>pedagogico</a:t>
            </a:r>
            <a:r>
              <a:rPr lang="it-IT" sz="1800" spc="-15" dirty="0">
                <a:effectLst/>
                <a:ea typeface="Calibri" panose="020F0502020204030204" pitchFamily="34" charset="0"/>
              </a:rPr>
              <a:t> </a:t>
            </a:r>
            <a:r>
              <a:rPr lang="it-IT" sz="1800" dirty="0">
                <a:effectLst/>
                <a:ea typeface="Calibri" panose="020F0502020204030204" pitchFamily="34" charset="0"/>
              </a:rPr>
              <a:t>e</a:t>
            </a:r>
            <a:r>
              <a:rPr lang="it-IT" sz="1800" spc="-10" dirty="0">
                <a:effectLst/>
                <a:ea typeface="Calibri" panose="020F0502020204030204" pitchFamily="34" charset="0"/>
              </a:rPr>
              <a:t> </a:t>
            </a:r>
            <a:r>
              <a:rPr lang="it-IT" sz="1800" dirty="0">
                <a:effectLst/>
                <a:ea typeface="Calibri" panose="020F0502020204030204" pitchFamily="34" charset="0"/>
              </a:rPr>
              <a:t>psico-sociale</a:t>
            </a:r>
            <a:r>
              <a:rPr lang="it-IT" sz="1800" spc="-10" dirty="0">
                <a:effectLst/>
                <a:ea typeface="Calibri" panose="020F0502020204030204" pitchFamily="34" charset="0"/>
              </a:rPr>
              <a:t> </a:t>
            </a:r>
            <a:r>
              <a:rPr lang="it-IT" sz="1800" dirty="0">
                <a:effectLst/>
                <a:ea typeface="Calibri" panose="020F0502020204030204" pitchFamily="34" charset="0"/>
              </a:rPr>
              <a:t>ai</a:t>
            </a:r>
            <a:r>
              <a:rPr lang="it-IT" sz="1800" spc="-5" dirty="0">
                <a:effectLst/>
                <a:ea typeface="Calibri" panose="020F0502020204030204" pitchFamily="34" charset="0"/>
              </a:rPr>
              <a:t> </a:t>
            </a:r>
            <a:r>
              <a:rPr lang="it-IT" sz="1800" dirty="0">
                <a:effectLst/>
                <a:ea typeface="Calibri" panose="020F0502020204030204" pitchFamily="34" charset="0"/>
              </a:rPr>
              <a:t>bambini</a:t>
            </a:r>
            <a:r>
              <a:rPr lang="it-IT" sz="1800" spc="-15" dirty="0">
                <a:effectLst/>
                <a:ea typeface="Calibri" panose="020F0502020204030204" pitchFamily="34" charset="0"/>
              </a:rPr>
              <a:t> </a:t>
            </a:r>
            <a:r>
              <a:rPr lang="it-IT" sz="1800" dirty="0">
                <a:effectLst/>
                <a:ea typeface="Calibri" panose="020F0502020204030204" pitchFamily="34" charset="0"/>
              </a:rPr>
              <a:t>e</a:t>
            </a:r>
            <a:r>
              <a:rPr lang="it-IT" sz="1800" spc="-5" dirty="0">
                <a:effectLst/>
                <a:ea typeface="Calibri" panose="020F0502020204030204" pitchFamily="34" charset="0"/>
              </a:rPr>
              <a:t> </a:t>
            </a:r>
            <a:r>
              <a:rPr lang="it-IT" sz="1800" dirty="0">
                <a:effectLst/>
                <a:ea typeface="Calibri" panose="020F0502020204030204" pitchFamily="34" charset="0"/>
              </a:rPr>
              <a:t>alle bambine accolti</a:t>
            </a:r>
            <a:r>
              <a:rPr lang="it-IT" sz="1800" spc="-10" dirty="0">
                <a:effectLst/>
                <a:ea typeface="Calibri" panose="020F0502020204030204" pitchFamily="34" charset="0"/>
              </a:rPr>
              <a:t> </a:t>
            </a:r>
            <a:r>
              <a:rPr lang="it-IT" sz="1800" dirty="0">
                <a:effectLst/>
                <a:ea typeface="Calibri" panose="020F0502020204030204" pitchFamily="34" charset="0"/>
              </a:rPr>
              <a:t>nei</a:t>
            </a:r>
            <a:r>
              <a:rPr lang="it-IT" sz="1800" spc="-20" dirty="0">
                <a:effectLst/>
                <a:ea typeface="Calibri" panose="020F0502020204030204" pitchFamily="34" charset="0"/>
              </a:rPr>
              <a:t> </a:t>
            </a:r>
            <a:r>
              <a:rPr lang="it-IT" sz="1800" dirty="0">
                <a:effectLst/>
                <a:ea typeface="Calibri" panose="020F0502020204030204" pitchFamily="34" charset="0"/>
              </a:rPr>
              <a:t>centri;</a:t>
            </a:r>
          </a:p>
          <a:p>
            <a:pPr marL="342900" lvl="0" indent="-342900" algn="just">
              <a:buSzPts val="1100"/>
              <a:buFont typeface="Calibri" panose="020F0502020204030204" pitchFamily="34" charset="0"/>
              <a:buChar char="-"/>
              <a:tabLst>
                <a:tab pos="265430" algn="l"/>
              </a:tabLst>
            </a:pPr>
            <a:r>
              <a:rPr lang="it-IT" sz="1800" dirty="0">
                <a:effectLst/>
                <a:ea typeface="Calibri" panose="020F0502020204030204" pitchFamily="34" charset="0"/>
              </a:rPr>
              <a:t>assistenza</a:t>
            </a:r>
            <a:r>
              <a:rPr lang="it-IT" sz="1800" spc="-15" dirty="0">
                <a:effectLst/>
                <a:ea typeface="Calibri" panose="020F0502020204030204" pitchFamily="34" charset="0"/>
              </a:rPr>
              <a:t> </a:t>
            </a:r>
            <a:r>
              <a:rPr lang="it-IT" sz="1800" dirty="0">
                <a:effectLst/>
                <a:ea typeface="Calibri" panose="020F0502020204030204" pitchFamily="34" charset="0"/>
              </a:rPr>
              <a:t>sanitaria</a:t>
            </a:r>
            <a:r>
              <a:rPr lang="it-IT" sz="1800" spc="-5" dirty="0">
                <a:effectLst/>
                <a:ea typeface="Calibri" panose="020F0502020204030204" pitchFamily="34" charset="0"/>
              </a:rPr>
              <a:t> </a:t>
            </a:r>
            <a:r>
              <a:rPr lang="it-IT" sz="1800" dirty="0">
                <a:effectLst/>
                <a:ea typeface="Calibri" panose="020F0502020204030204" pitchFamily="34" charset="0"/>
              </a:rPr>
              <a:t>tramite la</a:t>
            </a:r>
            <a:r>
              <a:rPr lang="it-IT" sz="1800" spc="-5" dirty="0">
                <a:effectLst/>
                <a:ea typeface="Calibri" panose="020F0502020204030204" pitchFamily="34" charset="0"/>
              </a:rPr>
              <a:t> </a:t>
            </a:r>
            <a:r>
              <a:rPr lang="it-IT" sz="1800" dirty="0">
                <a:effectLst/>
                <a:ea typeface="Calibri" panose="020F0502020204030204" pitchFamily="34" charset="0"/>
              </a:rPr>
              <a:t>presenza</a:t>
            </a:r>
            <a:r>
              <a:rPr lang="it-IT" sz="1800" spc="-5" dirty="0">
                <a:effectLst/>
                <a:ea typeface="Calibri" panose="020F0502020204030204" pitchFamily="34" charset="0"/>
              </a:rPr>
              <a:t> </a:t>
            </a:r>
            <a:r>
              <a:rPr lang="it-IT" sz="1800" dirty="0">
                <a:effectLst/>
                <a:ea typeface="Calibri" panose="020F0502020204030204" pitchFamily="34" charset="0"/>
              </a:rPr>
              <a:t>di</a:t>
            </a:r>
            <a:r>
              <a:rPr lang="it-IT" sz="1800" spc="-5" dirty="0">
                <a:effectLst/>
                <a:ea typeface="Calibri" panose="020F0502020204030204" pitchFamily="34" charset="0"/>
              </a:rPr>
              <a:t> </a:t>
            </a:r>
            <a:r>
              <a:rPr lang="it-IT" sz="1800" dirty="0">
                <a:effectLst/>
                <a:ea typeface="Calibri" panose="020F0502020204030204" pitchFamily="34" charset="0"/>
              </a:rPr>
              <a:t>un</a:t>
            </a:r>
            <a:r>
              <a:rPr lang="it-IT" sz="1800" spc="-25" dirty="0">
                <a:effectLst/>
                <a:ea typeface="Calibri" panose="020F0502020204030204" pitchFamily="34" charset="0"/>
              </a:rPr>
              <a:t> </a:t>
            </a:r>
            <a:r>
              <a:rPr lang="it-IT" sz="1800" dirty="0">
                <a:effectLst/>
                <a:ea typeface="Calibri" panose="020F0502020204030204" pitchFamily="34" charset="0"/>
              </a:rPr>
              <a:t>medico</a:t>
            </a:r>
            <a:r>
              <a:rPr lang="it-IT" sz="1800" spc="-10" dirty="0">
                <a:effectLst/>
                <a:ea typeface="Calibri" panose="020F0502020204030204" pitchFamily="34" charset="0"/>
              </a:rPr>
              <a:t> </a:t>
            </a:r>
            <a:r>
              <a:rPr lang="it-IT" sz="1800" dirty="0">
                <a:effectLst/>
                <a:ea typeface="Calibri" panose="020F0502020204030204" pitchFamily="34" charset="0"/>
              </a:rPr>
              <a:t>e la</a:t>
            </a:r>
            <a:r>
              <a:rPr lang="it-IT" sz="1800" spc="-5" dirty="0">
                <a:effectLst/>
                <a:ea typeface="Calibri" panose="020F0502020204030204" pitchFamily="34" charset="0"/>
              </a:rPr>
              <a:t> </a:t>
            </a:r>
            <a:r>
              <a:rPr lang="it-IT" sz="1800" dirty="0">
                <a:effectLst/>
                <a:ea typeface="Calibri" panose="020F0502020204030204" pitchFamily="34" charset="0"/>
              </a:rPr>
              <a:t>fornitura</a:t>
            </a:r>
            <a:r>
              <a:rPr lang="it-IT" sz="1800" spc="-5" dirty="0">
                <a:effectLst/>
                <a:ea typeface="Calibri" panose="020F0502020204030204" pitchFamily="34" charset="0"/>
              </a:rPr>
              <a:t> </a:t>
            </a:r>
            <a:r>
              <a:rPr lang="it-IT" sz="1800" dirty="0">
                <a:effectLst/>
                <a:ea typeface="Calibri" panose="020F0502020204030204" pitchFamily="34" charset="0"/>
              </a:rPr>
              <a:t>di</a:t>
            </a:r>
            <a:r>
              <a:rPr lang="it-IT" sz="1800" spc="-20" dirty="0">
                <a:effectLst/>
                <a:ea typeface="Calibri" panose="020F0502020204030204" pitchFamily="34" charset="0"/>
              </a:rPr>
              <a:t> </a:t>
            </a:r>
            <a:r>
              <a:rPr lang="it-IT" sz="1800" dirty="0">
                <a:effectLst/>
                <a:ea typeface="Calibri" panose="020F0502020204030204" pitchFamily="34" charset="0"/>
              </a:rPr>
              <a:t>medicinali</a:t>
            </a:r>
            <a:r>
              <a:rPr lang="it-IT" sz="1800" spc="-20" dirty="0">
                <a:effectLst/>
                <a:ea typeface="Calibri" panose="020F0502020204030204" pitchFamily="34" charset="0"/>
              </a:rPr>
              <a:t> </a:t>
            </a:r>
            <a:r>
              <a:rPr lang="it-IT" sz="1800" dirty="0">
                <a:effectLst/>
                <a:ea typeface="Calibri" panose="020F0502020204030204" pitchFamily="34" charset="0"/>
              </a:rPr>
              <a:t>e materiale igienico-sanitario;</a:t>
            </a:r>
          </a:p>
          <a:p>
            <a:pPr marL="342900" marR="74295" lvl="0" indent="-342900" algn="just">
              <a:spcAft>
                <a:spcPts val="0"/>
              </a:spcAft>
              <a:buSzPts val="1100"/>
              <a:buFont typeface="Calibri" panose="020F0502020204030204" pitchFamily="34" charset="0"/>
              <a:buChar char="-"/>
              <a:tabLst>
                <a:tab pos="367665" algn="l"/>
              </a:tabLst>
            </a:pPr>
            <a:r>
              <a:rPr lang="it-IT" sz="1800" dirty="0">
                <a:effectLst/>
                <a:ea typeface="Calibri" panose="020F0502020204030204" pitchFamily="34" charset="0"/>
              </a:rPr>
              <a:t>attività</a:t>
            </a:r>
            <a:r>
              <a:rPr lang="it-IT" sz="1800" spc="5" dirty="0">
                <a:effectLst/>
                <a:ea typeface="Calibri" panose="020F0502020204030204" pitchFamily="34" charset="0"/>
              </a:rPr>
              <a:t> </a:t>
            </a:r>
            <a:r>
              <a:rPr lang="it-IT" sz="1800" dirty="0">
                <a:effectLst/>
                <a:ea typeface="Calibri" panose="020F0502020204030204" pitchFamily="34" charset="0"/>
              </a:rPr>
              <a:t>di</a:t>
            </a:r>
            <a:r>
              <a:rPr lang="it-IT" sz="1800" spc="5" dirty="0">
                <a:effectLst/>
                <a:ea typeface="Calibri" panose="020F0502020204030204" pitchFamily="34" charset="0"/>
              </a:rPr>
              <a:t> </a:t>
            </a:r>
            <a:r>
              <a:rPr lang="it-IT" sz="1800" dirty="0">
                <a:effectLst/>
                <a:ea typeface="Calibri" panose="020F0502020204030204" pitchFamily="34" charset="0"/>
              </a:rPr>
              <a:t>promozione</a:t>
            </a:r>
            <a:r>
              <a:rPr lang="it-IT" sz="1800" spc="5" dirty="0">
                <a:effectLst/>
                <a:ea typeface="Calibri" panose="020F0502020204030204" pitchFamily="34" charset="0"/>
              </a:rPr>
              <a:t> </a:t>
            </a:r>
            <a:r>
              <a:rPr lang="it-IT" sz="1800" dirty="0">
                <a:effectLst/>
                <a:ea typeface="Calibri" panose="020F0502020204030204" pitchFamily="34" charset="0"/>
              </a:rPr>
              <a:t>del</a:t>
            </a:r>
            <a:r>
              <a:rPr lang="it-IT" sz="1800" spc="5" dirty="0">
                <a:effectLst/>
                <a:ea typeface="Calibri" panose="020F0502020204030204" pitchFamily="34" charset="0"/>
              </a:rPr>
              <a:t> </a:t>
            </a:r>
            <a:r>
              <a:rPr lang="it-IT" sz="1800" dirty="0">
                <a:effectLst/>
                <a:ea typeface="Calibri" panose="020F0502020204030204" pitchFamily="34" charset="0"/>
              </a:rPr>
              <a:t>reinserimento</a:t>
            </a:r>
            <a:r>
              <a:rPr lang="it-IT" sz="1800" spc="5" dirty="0">
                <a:effectLst/>
                <a:ea typeface="Calibri" panose="020F0502020204030204" pitchFamily="34" charset="0"/>
              </a:rPr>
              <a:t> </a:t>
            </a:r>
            <a:r>
              <a:rPr lang="it-IT" sz="1800" dirty="0">
                <a:effectLst/>
                <a:ea typeface="Calibri" panose="020F0502020204030204" pitchFamily="34" charset="0"/>
              </a:rPr>
              <a:t>familiare</a:t>
            </a:r>
            <a:r>
              <a:rPr lang="it-IT" sz="1800" spc="5" dirty="0">
                <a:effectLst/>
                <a:ea typeface="Calibri" panose="020F0502020204030204" pitchFamily="34" charset="0"/>
              </a:rPr>
              <a:t> </a:t>
            </a:r>
            <a:r>
              <a:rPr lang="it-IT" sz="1800" dirty="0">
                <a:effectLst/>
                <a:ea typeface="Calibri" panose="020F0502020204030204" pitchFamily="34" charset="0"/>
              </a:rPr>
              <a:t>dei</a:t>
            </a:r>
            <a:r>
              <a:rPr lang="it-IT" sz="1800" spc="5" dirty="0">
                <a:effectLst/>
                <a:ea typeface="Calibri" panose="020F0502020204030204" pitchFamily="34" charset="0"/>
              </a:rPr>
              <a:t> </a:t>
            </a:r>
            <a:r>
              <a:rPr lang="it-IT" sz="1800" dirty="0">
                <a:effectLst/>
                <a:ea typeface="Calibri" panose="020F0502020204030204" pitchFamily="34" charset="0"/>
              </a:rPr>
              <a:t>minori</a:t>
            </a:r>
            <a:r>
              <a:rPr lang="it-IT" sz="1800" spc="5" dirty="0">
                <a:effectLst/>
                <a:ea typeface="Calibri" panose="020F0502020204030204" pitchFamily="34" charset="0"/>
              </a:rPr>
              <a:t> </a:t>
            </a:r>
            <a:r>
              <a:rPr lang="it-IT" sz="1800" dirty="0">
                <a:effectLst/>
                <a:ea typeface="Calibri" panose="020F0502020204030204" pitchFamily="34" charset="0"/>
              </a:rPr>
              <a:t>fuori</a:t>
            </a:r>
            <a:r>
              <a:rPr lang="it-IT" sz="1800" spc="5" dirty="0">
                <a:effectLst/>
                <a:ea typeface="Calibri" panose="020F0502020204030204" pitchFamily="34" charset="0"/>
              </a:rPr>
              <a:t> </a:t>
            </a:r>
            <a:r>
              <a:rPr lang="it-IT" sz="1800" dirty="0">
                <a:effectLst/>
                <a:ea typeface="Calibri" panose="020F0502020204030204" pitchFamily="34" charset="0"/>
              </a:rPr>
              <a:t>famiglia,</a:t>
            </a:r>
            <a:r>
              <a:rPr lang="it-IT" sz="1800" spc="5" dirty="0">
                <a:effectLst/>
                <a:ea typeface="Calibri" panose="020F0502020204030204" pitchFamily="34" charset="0"/>
              </a:rPr>
              <a:t> </a:t>
            </a:r>
            <a:r>
              <a:rPr lang="it-IT" sz="1800" dirty="0">
                <a:effectLst/>
                <a:ea typeface="Calibri" panose="020F0502020204030204" pitchFamily="34" charset="0"/>
              </a:rPr>
              <a:t>attraverso</a:t>
            </a:r>
            <a:r>
              <a:rPr lang="it-IT" sz="1800" spc="5" dirty="0">
                <a:effectLst/>
                <a:ea typeface="Calibri" panose="020F0502020204030204" pitchFamily="34" charset="0"/>
              </a:rPr>
              <a:t> </a:t>
            </a:r>
            <a:r>
              <a:rPr lang="it-IT" sz="1800" dirty="0">
                <a:effectLst/>
                <a:ea typeface="Calibri" panose="020F0502020204030204" pitchFamily="34" charset="0"/>
              </a:rPr>
              <a:t>supporto</a:t>
            </a:r>
            <a:r>
              <a:rPr lang="it-IT" sz="1800" spc="5" dirty="0">
                <a:effectLst/>
                <a:ea typeface="Calibri" panose="020F0502020204030204" pitchFamily="34" charset="0"/>
              </a:rPr>
              <a:t> </a:t>
            </a:r>
            <a:r>
              <a:rPr lang="it-IT" sz="1800" dirty="0">
                <a:effectLst/>
                <a:ea typeface="Calibri" panose="020F0502020204030204" pitchFamily="34" charset="0"/>
              </a:rPr>
              <a:t>a</a:t>
            </a:r>
            <a:r>
              <a:rPr lang="it-IT" sz="1800" spc="5" dirty="0">
                <a:effectLst/>
                <a:ea typeface="Calibri" panose="020F0502020204030204" pitchFamily="34" charset="0"/>
              </a:rPr>
              <a:t> </a:t>
            </a:r>
            <a:r>
              <a:rPr lang="it-IT" sz="1800" dirty="0">
                <a:effectLst/>
                <a:ea typeface="Calibri" panose="020F0502020204030204" pitchFamily="34" charset="0"/>
              </a:rPr>
              <a:t>indagini</a:t>
            </a:r>
            <a:r>
              <a:rPr lang="it-IT" sz="1800" spc="5" dirty="0">
                <a:effectLst/>
                <a:ea typeface="Calibri" panose="020F0502020204030204" pitchFamily="34" charset="0"/>
              </a:rPr>
              <a:t> </a:t>
            </a:r>
            <a:r>
              <a:rPr lang="it-IT" sz="1800" dirty="0">
                <a:effectLst/>
                <a:ea typeface="Calibri" panose="020F0502020204030204" pitchFamily="34" charset="0"/>
              </a:rPr>
              <a:t>psicosociali</a:t>
            </a:r>
            <a:r>
              <a:rPr lang="it-IT" sz="1800" spc="5" dirty="0">
                <a:effectLst/>
                <a:ea typeface="Calibri" panose="020F0502020204030204" pitchFamily="34" charset="0"/>
              </a:rPr>
              <a:t> </a:t>
            </a:r>
            <a:r>
              <a:rPr lang="it-IT" sz="1800" dirty="0">
                <a:effectLst/>
                <a:ea typeface="Calibri" panose="020F0502020204030204" pitchFamily="34" charset="0"/>
              </a:rPr>
              <a:t>e</a:t>
            </a:r>
            <a:r>
              <a:rPr lang="it-IT" sz="1800" spc="5" dirty="0">
                <a:effectLst/>
                <a:ea typeface="Calibri" panose="020F0502020204030204" pitchFamily="34" charset="0"/>
              </a:rPr>
              <a:t> </a:t>
            </a:r>
            <a:r>
              <a:rPr lang="it-IT" sz="1800" dirty="0">
                <a:effectLst/>
                <a:ea typeface="Calibri" panose="020F0502020204030204" pitchFamily="34" charset="0"/>
              </a:rPr>
              <a:t>giuridiche,</a:t>
            </a:r>
            <a:r>
              <a:rPr lang="it-IT" sz="1800" spc="5" dirty="0">
                <a:effectLst/>
                <a:ea typeface="Calibri" panose="020F0502020204030204" pitchFamily="34" charset="0"/>
              </a:rPr>
              <a:t> </a:t>
            </a:r>
            <a:r>
              <a:rPr lang="it-IT" sz="1800" dirty="0">
                <a:effectLst/>
                <a:ea typeface="Calibri" panose="020F0502020204030204" pitchFamily="34" charset="0"/>
              </a:rPr>
              <a:t>percorsi</a:t>
            </a:r>
            <a:r>
              <a:rPr lang="it-IT" sz="1800" spc="5" dirty="0">
                <a:effectLst/>
                <a:ea typeface="Calibri" panose="020F0502020204030204" pitchFamily="34" charset="0"/>
              </a:rPr>
              <a:t> </a:t>
            </a:r>
            <a:r>
              <a:rPr lang="it-IT" sz="1800" dirty="0">
                <a:effectLst/>
                <a:ea typeface="Calibri" panose="020F0502020204030204" pitchFamily="34" charset="0"/>
              </a:rPr>
              <a:t>di</a:t>
            </a:r>
            <a:r>
              <a:rPr lang="it-IT" sz="1800" spc="5" dirty="0">
                <a:effectLst/>
                <a:ea typeface="Calibri" panose="020F0502020204030204" pitchFamily="34" charset="0"/>
              </a:rPr>
              <a:t> </a:t>
            </a:r>
            <a:r>
              <a:rPr lang="it-IT" sz="1800" b="1" dirty="0">
                <a:effectLst/>
                <a:ea typeface="Calibri" panose="020F0502020204030204" pitchFamily="34" charset="0"/>
              </a:rPr>
              <a:t>formazione</a:t>
            </a:r>
            <a:r>
              <a:rPr lang="it-IT" sz="1800" b="1" spc="5" dirty="0">
                <a:effectLst/>
                <a:ea typeface="Calibri" panose="020F0502020204030204" pitchFamily="34" charset="0"/>
              </a:rPr>
              <a:t> agli operatori </a:t>
            </a:r>
            <a:r>
              <a:rPr lang="it-IT" sz="1800" spc="5" dirty="0">
                <a:effectLst/>
                <a:ea typeface="Calibri" panose="020F0502020204030204" pitchFamily="34" charset="0"/>
              </a:rPr>
              <a:t>e </a:t>
            </a:r>
            <a:r>
              <a:rPr lang="it-IT" sz="1800" dirty="0">
                <a:effectLst/>
                <a:ea typeface="Calibri" panose="020F0502020204030204" pitchFamily="34" charset="0"/>
              </a:rPr>
              <a:t>a</a:t>
            </a:r>
            <a:r>
              <a:rPr lang="it-IT" sz="1800" spc="5" dirty="0">
                <a:effectLst/>
                <a:ea typeface="Calibri" panose="020F0502020204030204" pitchFamily="34" charset="0"/>
              </a:rPr>
              <a:t> </a:t>
            </a:r>
            <a:r>
              <a:rPr lang="it-IT" sz="1800" dirty="0">
                <a:effectLst/>
                <a:ea typeface="Calibri" panose="020F0502020204030204" pitchFamily="34" charset="0"/>
              </a:rPr>
              <a:t>famiglie</a:t>
            </a:r>
            <a:r>
              <a:rPr lang="it-IT" sz="1800" spc="5" dirty="0">
                <a:effectLst/>
                <a:ea typeface="Calibri" panose="020F0502020204030204" pitchFamily="34" charset="0"/>
              </a:rPr>
              <a:t> </a:t>
            </a:r>
            <a:r>
              <a:rPr lang="it-IT" sz="1800" dirty="0">
                <a:effectLst/>
                <a:ea typeface="Calibri" panose="020F0502020204030204" pitchFamily="34" charset="0"/>
              </a:rPr>
              <a:t>di</a:t>
            </a:r>
            <a:r>
              <a:rPr lang="it-IT" sz="1800" spc="5" dirty="0">
                <a:effectLst/>
                <a:ea typeface="Calibri" panose="020F0502020204030204" pitchFamily="34" charset="0"/>
              </a:rPr>
              <a:t> </a:t>
            </a:r>
            <a:r>
              <a:rPr lang="it-IT" sz="1800" dirty="0">
                <a:effectLst/>
                <a:ea typeface="Calibri" panose="020F0502020204030204" pitchFamily="34" charset="0"/>
              </a:rPr>
              <a:t>origine</a:t>
            </a:r>
            <a:r>
              <a:rPr lang="it-IT" sz="1800" spc="5" dirty="0">
                <a:effectLst/>
                <a:ea typeface="Calibri" panose="020F0502020204030204" pitchFamily="34" charset="0"/>
              </a:rPr>
              <a:t> </a:t>
            </a:r>
            <a:r>
              <a:rPr lang="it-IT" sz="1800" dirty="0">
                <a:effectLst/>
                <a:ea typeface="Calibri" panose="020F0502020204030204" pitchFamily="34" charset="0"/>
              </a:rPr>
              <a:t>e</a:t>
            </a:r>
            <a:r>
              <a:rPr lang="it-IT" sz="1800" spc="5" dirty="0">
                <a:effectLst/>
                <a:ea typeface="Calibri" panose="020F0502020204030204" pitchFamily="34" charset="0"/>
              </a:rPr>
              <a:t> </a:t>
            </a:r>
            <a:r>
              <a:rPr lang="it-IT" sz="1800" dirty="0">
                <a:effectLst/>
                <a:ea typeface="Calibri" panose="020F0502020204030204" pitchFamily="34" charset="0"/>
              </a:rPr>
              <a:t>affidatarie,</a:t>
            </a:r>
            <a:r>
              <a:rPr lang="it-IT" sz="1800" spc="5" dirty="0">
                <a:effectLst/>
                <a:ea typeface="Calibri" panose="020F0502020204030204" pitchFamily="34" charset="0"/>
              </a:rPr>
              <a:t> </a:t>
            </a:r>
            <a:r>
              <a:rPr lang="it-IT" sz="1800" dirty="0">
                <a:effectLst/>
                <a:ea typeface="Calibri" panose="020F0502020204030204" pitchFamily="34" charset="0"/>
              </a:rPr>
              <a:t>al</a:t>
            </a:r>
            <a:r>
              <a:rPr lang="it-IT" sz="1800" spc="5" dirty="0">
                <a:effectLst/>
                <a:ea typeface="Calibri" panose="020F0502020204030204" pitchFamily="34" charset="0"/>
              </a:rPr>
              <a:t> </a:t>
            </a:r>
            <a:r>
              <a:rPr lang="it-IT" sz="1800" dirty="0">
                <a:effectLst/>
                <a:ea typeface="Calibri" panose="020F0502020204030204" pitchFamily="34" charset="0"/>
              </a:rPr>
              <a:t>fine</a:t>
            </a:r>
            <a:r>
              <a:rPr lang="it-IT" sz="1800" spc="5" dirty="0">
                <a:effectLst/>
                <a:ea typeface="Calibri" panose="020F0502020204030204" pitchFamily="34" charset="0"/>
              </a:rPr>
              <a:t> </a:t>
            </a:r>
            <a:r>
              <a:rPr lang="it-IT" sz="1800" dirty="0">
                <a:effectLst/>
                <a:ea typeface="Calibri" panose="020F0502020204030204" pitchFamily="34" charset="0"/>
              </a:rPr>
              <a:t>di</a:t>
            </a:r>
            <a:r>
              <a:rPr lang="it-IT" sz="1800" spc="5" dirty="0">
                <a:effectLst/>
                <a:ea typeface="Calibri" panose="020F0502020204030204" pitchFamily="34" charset="0"/>
              </a:rPr>
              <a:t> </a:t>
            </a:r>
            <a:r>
              <a:rPr lang="it-IT" sz="1800" dirty="0">
                <a:effectLst/>
                <a:ea typeface="Calibri" panose="020F0502020204030204" pitchFamily="34" charset="0"/>
              </a:rPr>
              <a:t>rafforzarne</a:t>
            </a:r>
            <a:r>
              <a:rPr lang="it-IT" sz="1800" spc="5" dirty="0">
                <a:effectLst/>
                <a:ea typeface="Calibri" panose="020F0502020204030204" pitchFamily="34" charset="0"/>
              </a:rPr>
              <a:t> </a:t>
            </a:r>
            <a:r>
              <a:rPr lang="it-IT" sz="1800" dirty="0">
                <a:effectLst/>
                <a:ea typeface="Calibri" panose="020F0502020204030204" pitchFamily="34" charset="0"/>
              </a:rPr>
              <a:t>le</a:t>
            </a:r>
            <a:r>
              <a:rPr lang="it-IT" sz="1800" spc="5" dirty="0">
                <a:effectLst/>
                <a:ea typeface="Calibri" panose="020F0502020204030204" pitchFamily="34" charset="0"/>
              </a:rPr>
              <a:t> </a:t>
            </a:r>
            <a:r>
              <a:rPr lang="it-IT" sz="1800" dirty="0">
                <a:effectLst/>
                <a:ea typeface="Calibri" panose="020F0502020204030204" pitchFamily="34" charset="0"/>
              </a:rPr>
              <a:t>competenze genitoriali,</a:t>
            </a:r>
            <a:r>
              <a:rPr lang="it-IT" sz="1800" spc="-10" dirty="0">
                <a:effectLst/>
                <a:ea typeface="Calibri" panose="020F0502020204030204" pitchFamily="34" charset="0"/>
              </a:rPr>
              <a:t> </a:t>
            </a:r>
            <a:r>
              <a:rPr lang="it-IT" sz="1800" dirty="0">
                <a:effectLst/>
                <a:ea typeface="Calibri" panose="020F0502020204030204" pitchFamily="34" charset="0"/>
              </a:rPr>
              <a:t>e</a:t>
            </a:r>
            <a:r>
              <a:rPr lang="it-IT" sz="1800" spc="5" dirty="0">
                <a:effectLst/>
                <a:ea typeface="Calibri" panose="020F0502020204030204" pitchFamily="34" charset="0"/>
              </a:rPr>
              <a:t> </a:t>
            </a:r>
            <a:r>
              <a:rPr lang="it-IT" sz="1800" dirty="0">
                <a:effectLst/>
                <a:ea typeface="Calibri" panose="020F0502020204030204" pitchFamily="34" charset="0"/>
              </a:rPr>
              <a:t>la fornitura</a:t>
            </a:r>
            <a:r>
              <a:rPr lang="it-IT" sz="1800" spc="-5" dirty="0">
                <a:effectLst/>
                <a:ea typeface="Calibri" panose="020F0502020204030204" pitchFamily="34" charset="0"/>
              </a:rPr>
              <a:t> </a:t>
            </a:r>
            <a:r>
              <a:rPr lang="it-IT" sz="1800" dirty="0">
                <a:effectLst/>
                <a:ea typeface="Calibri" panose="020F0502020204030204" pitchFamily="34" charset="0"/>
              </a:rPr>
              <a:t>di</a:t>
            </a:r>
            <a:r>
              <a:rPr lang="it-IT" sz="1800" spc="-20" dirty="0">
                <a:effectLst/>
                <a:ea typeface="Calibri" panose="020F0502020204030204" pitchFamily="34" charset="0"/>
              </a:rPr>
              <a:t> </a:t>
            </a:r>
            <a:r>
              <a:rPr lang="it-IT" sz="1800" dirty="0">
                <a:effectLst/>
                <a:ea typeface="Calibri" panose="020F0502020204030204" pitchFamily="34" charset="0"/>
              </a:rPr>
              <a:t>kit</a:t>
            </a:r>
            <a:r>
              <a:rPr lang="it-IT" sz="1800" spc="5" dirty="0">
                <a:effectLst/>
                <a:ea typeface="Calibri" panose="020F0502020204030204" pitchFamily="34" charset="0"/>
              </a:rPr>
              <a:t> </a:t>
            </a:r>
            <a:r>
              <a:rPr lang="it-IT" sz="1800" dirty="0">
                <a:effectLst/>
                <a:ea typeface="Calibri" panose="020F0502020204030204" pitchFamily="34" charset="0"/>
              </a:rPr>
              <a:t>per l’avvio</a:t>
            </a:r>
            <a:r>
              <a:rPr lang="it-IT" sz="1800" spc="-10" dirty="0">
                <a:effectLst/>
                <a:ea typeface="Calibri" panose="020F0502020204030204" pitchFamily="34" charset="0"/>
              </a:rPr>
              <a:t> </a:t>
            </a:r>
            <a:r>
              <a:rPr lang="it-IT" sz="1800" dirty="0">
                <a:effectLst/>
                <a:ea typeface="Calibri" panose="020F0502020204030204" pitchFamily="34" charset="0"/>
              </a:rPr>
              <a:t>di</a:t>
            </a:r>
            <a:r>
              <a:rPr lang="it-IT" sz="1800" spc="-5" dirty="0">
                <a:effectLst/>
                <a:ea typeface="Calibri" panose="020F0502020204030204" pitchFamily="34" charset="0"/>
              </a:rPr>
              <a:t> </a:t>
            </a:r>
            <a:r>
              <a:rPr lang="it-IT" sz="1800" dirty="0">
                <a:effectLst/>
                <a:ea typeface="Calibri" panose="020F0502020204030204" pitchFamily="34" charset="0"/>
              </a:rPr>
              <a:t>attività generatrici</a:t>
            </a:r>
            <a:r>
              <a:rPr lang="it-IT" sz="1800" spc="-15" dirty="0">
                <a:effectLst/>
                <a:ea typeface="Calibri" panose="020F0502020204030204" pitchFamily="34" charset="0"/>
              </a:rPr>
              <a:t> </a:t>
            </a:r>
            <a:r>
              <a:rPr lang="it-IT" sz="1800" dirty="0">
                <a:effectLst/>
                <a:ea typeface="Calibri" panose="020F0502020204030204" pitchFamily="34" charset="0"/>
              </a:rPr>
              <a:t>di reddito.</a:t>
            </a:r>
          </a:p>
          <a:p>
            <a:pPr marL="0" indent="0">
              <a:spcBef>
                <a:spcPts val="5"/>
              </a:spcBef>
              <a:buNone/>
            </a:pPr>
            <a:r>
              <a:rPr lang="it-IT" sz="1800" dirty="0">
                <a:effectLst/>
                <a:latin typeface="Calibri" panose="020F0502020204030204" pitchFamily="34" charset="0"/>
                <a:ea typeface="Calibri" panose="020F0502020204030204" pitchFamily="34" charset="0"/>
              </a:rPr>
              <a:t> </a:t>
            </a:r>
          </a:p>
          <a:p>
            <a:endParaRPr lang="it-IT" dirty="0"/>
          </a:p>
        </p:txBody>
      </p:sp>
      <p:sp>
        <p:nvSpPr>
          <p:cNvPr id="4" name="Segnaposto numero diapositiva 3">
            <a:extLst>
              <a:ext uri="{FF2B5EF4-FFF2-40B4-BE49-F238E27FC236}">
                <a16:creationId xmlns:a16="http://schemas.microsoft.com/office/drawing/2014/main" id="{2EAE8576-1D71-8AC3-0830-5EF4327C6C8B}"/>
              </a:ext>
            </a:extLst>
          </p:cNvPr>
          <p:cNvSpPr>
            <a:spLocks noGrp="1"/>
          </p:cNvSpPr>
          <p:nvPr>
            <p:ph type="sldNum" sz="quarter" idx="10"/>
          </p:nvPr>
        </p:nvSpPr>
        <p:spPr/>
        <p:txBody>
          <a:bodyPr/>
          <a:lstStyle/>
          <a:p>
            <a:pPr rtl="0"/>
            <a:fld id="{48F63A3B-78C7-47BE-AE5E-E10140E04643}" type="slidenum">
              <a:rPr lang="it-IT" smtClean="0"/>
              <a:pPr rtl="0"/>
              <a:t>16</a:t>
            </a:fld>
            <a:endParaRPr lang="it-IT" dirty="0"/>
          </a:p>
        </p:txBody>
      </p:sp>
    </p:spTree>
    <p:extLst>
      <p:ext uri="{BB962C8B-B14F-4D97-AF65-F5344CB8AC3E}">
        <p14:creationId xmlns:p14="http://schemas.microsoft.com/office/powerpoint/2010/main" val="3954060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0288D2-0ABE-6546-4DAB-ED6EEDF7892B}"/>
              </a:ext>
            </a:extLst>
          </p:cNvPr>
          <p:cNvSpPr>
            <a:spLocks noGrp="1"/>
          </p:cNvSpPr>
          <p:nvPr>
            <p:ph type="title"/>
          </p:nvPr>
        </p:nvSpPr>
        <p:spPr>
          <a:xfrm>
            <a:off x="2998839" y="343881"/>
            <a:ext cx="7893392" cy="471489"/>
          </a:xfrm>
        </p:spPr>
        <p:txBody>
          <a:bodyPr/>
          <a:lstStyle/>
          <a:p>
            <a:pPr algn="ctr"/>
            <a:r>
              <a:rPr lang="it-IT" sz="1800" dirty="0"/>
              <a:t>Progetto «dal nostro cuore a quello dell’Africa» </a:t>
            </a:r>
          </a:p>
        </p:txBody>
      </p:sp>
      <p:sp>
        <p:nvSpPr>
          <p:cNvPr id="3" name="Segnaposto contenuto 2">
            <a:extLst>
              <a:ext uri="{FF2B5EF4-FFF2-40B4-BE49-F238E27FC236}">
                <a16:creationId xmlns:a16="http://schemas.microsoft.com/office/drawing/2014/main" id="{47F6B1F3-7127-2D7D-D0E2-D8511ADF26FB}"/>
              </a:ext>
            </a:extLst>
          </p:cNvPr>
          <p:cNvSpPr>
            <a:spLocks noGrp="1"/>
          </p:cNvSpPr>
          <p:nvPr>
            <p:ph sz="half" idx="2"/>
          </p:nvPr>
        </p:nvSpPr>
        <p:spPr>
          <a:xfrm>
            <a:off x="2821858" y="928688"/>
            <a:ext cx="8604167" cy="5727751"/>
          </a:xfrm>
        </p:spPr>
        <p:txBody>
          <a:bodyPr>
            <a:normAutofit/>
          </a:bodyPr>
          <a:lstStyle/>
          <a:p>
            <a:pPr marL="0" indent="0">
              <a:buNone/>
            </a:pPr>
            <a:endParaRPr lang="it-IT" dirty="0">
              <a:latin typeface="Calibri" panose="020F0502020204030204" pitchFamily="34" charset="0"/>
              <a:ea typeface="Calibri" panose="020F0502020204030204" pitchFamily="34" charset="0"/>
            </a:endParaRPr>
          </a:p>
          <a:p>
            <a:r>
              <a:rPr lang="it-IT" dirty="0">
                <a:ea typeface="Calibri" panose="020F0502020204030204" pitchFamily="34" charset="0"/>
              </a:rPr>
              <a:t>Con questo progetto si</a:t>
            </a:r>
            <a:r>
              <a:rPr lang="it-IT" sz="1800" spc="40" dirty="0">
                <a:effectLst/>
                <a:ea typeface="Calibri" panose="020F0502020204030204" pitchFamily="34" charset="0"/>
              </a:rPr>
              <a:t> </a:t>
            </a:r>
            <a:r>
              <a:rPr lang="it-IT" sz="1800" dirty="0">
                <a:effectLst/>
                <a:ea typeface="Calibri" panose="020F0502020204030204" pitchFamily="34" charset="0"/>
              </a:rPr>
              <a:t>prevede</a:t>
            </a:r>
            <a:r>
              <a:rPr lang="it-IT" sz="1800" spc="45" dirty="0">
                <a:effectLst/>
                <a:ea typeface="Calibri" panose="020F0502020204030204" pitchFamily="34" charset="0"/>
              </a:rPr>
              <a:t> </a:t>
            </a:r>
            <a:r>
              <a:rPr lang="it-IT" sz="1800" dirty="0">
                <a:effectLst/>
                <a:ea typeface="Calibri" panose="020F0502020204030204" pitchFamily="34" charset="0"/>
              </a:rPr>
              <a:t>di</a:t>
            </a:r>
            <a:r>
              <a:rPr lang="it-IT" sz="1800" spc="40" dirty="0">
                <a:effectLst/>
                <a:ea typeface="Calibri" panose="020F0502020204030204" pitchFamily="34" charset="0"/>
              </a:rPr>
              <a:t> </a:t>
            </a:r>
            <a:r>
              <a:rPr lang="it-IT" sz="1800" dirty="0">
                <a:effectLst/>
                <a:ea typeface="Calibri" panose="020F0502020204030204" pitchFamily="34" charset="0"/>
              </a:rPr>
              <a:t>rafforzare</a:t>
            </a:r>
            <a:r>
              <a:rPr lang="it-IT" sz="1800" spc="45" dirty="0">
                <a:effectLst/>
                <a:ea typeface="Calibri" panose="020F0502020204030204" pitchFamily="34" charset="0"/>
              </a:rPr>
              <a:t> </a:t>
            </a:r>
            <a:r>
              <a:rPr lang="it-IT" sz="1800" dirty="0">
                <a:effectLst/>
                <a:ea typeface="Calibri" panose="020F0502020204030204" pitchFamily="34" charset="0"/>
              </a:rPr>
              <a:t>il</a:t>
            </a:r>
            <a:r>
              <a:rPr lang="it-IT" sz="1800" spc="40" dirty="0">
                <a:effectLst/>
                <a:ea typeface="Calibri" panose="020F0502020204030204" pitchFamily="34" charset="0"/>
              </a:rPr>
              <a:t> </a:t>
            </a:r>
            <a:r>
              <a:rPr lang="it-IT" sz="1800" dirty="0">
                <a:effectLst/>
                <a:ea typeface="Calibri" panose="020F0502020204030204" pitchFamily="34" charset="0"/>
              </a:rPr>
              <a:t>sostegno</a:t>
            </a:r>
            <a:r>
              <a:rPr lang="it-IT" sz="1800" spc="50" dirty="0">
                <a:effectLst/>
                <a:ea typeface="Calibri" panose="020F0502020204030204" pitchFamily="34" charset="0"/>
              </a:rPr>
              <a:t> </a:t>
            </a:r>
            <a:r>
              <a:rPr lang="it-IT" sz="1800" dirty="0">
                <a:effectLst/>
                <a:ea typeface="Calibri" panose="020F0502020204030204" pitchFamily="34" charset="0"/>
              </a:rPr>
              <a:t>al</a:t>
            </a:r>
            <a:r>
              <a:rPr lang="it-IT" sz="1800" spc="40" dirty="0">
                <a:effectLst/>
                <a:ea typeface="Calibri" panose="020F0502020204030204" pitchFamily="34" charset="0"/>
              </a:rPr>
              <a:t> </a:t>
            </a:r>
            <a:r>
              <a:rPr lang="it-IT" sz="1800" dirty="0">
                <a:effectLst/>
                <a:ea typeface="Calibri" panose="020F0502020204030204" pitchFamily="34" charset="0"/>
              </a:rPr>
              <a:t>Campus</a:t>
            </a:r>
            <a:r>
              <a:rPr lang="it-IT" sz="1800" spc="45" dirty="0">
                <a:effectLst/>
                <a:ea typeface="Calibri" panose="020F0502020204030204" pitchFamily="34" charset="0"/>
              </a:rPr>
              <a:t> </a:t>
            </a:r>
            <a:r>
              <a:rPr lang="it-IT" sz="1800" dirty="0">
                <a:effectLst/>
                <a:ea typeface="Calibri" panose="020F0502020204030204" pitchFamily="34" charset="0"/>
              </a:rPr>
              <a:t>di</a:t>
            </a:r>
            <a:r>
              <a:rPr lang="it-IT" sz="1800" spc="40" dirty="0">
                <a:effectLst/>
                <a:ea typeface="Calibri" panose="020F0502020204030204" pitchFamily="34" charset="0"/>
              </a:rPr>
              <a:t> </a:t>
            </a:r>
            <a:r>
              <a:rPr lang="it-IT" sz="1800" dirty="0">
                <a:effectLst/>
                <a:ea typeface="Calibri" panose="020F0502020204030204" pitchFamily="34" charset="0"/>
              </a:rPr>
              <a:t>Goma</a:t>
            </a:r>
            <a:r>
              <a:rPr lang="it-IT" sz="1800" spc="40" dirty="0">
                <a:effectLst/>
                <a:ea typeface="Calibri" panose="020F0502020204030204" pitchFamily="34" charset="0"/>
              </a:rPr>
              <a:t> </a:t>
            </a:r>
            <a:r>
              <a:rPr lang="it-IT" sz="1800" dirty="0">
                <a:effectLst/>
                <a:ea typeface="Calibri" panose="020F0502020204030204" pitchFamily="34" charset="0"/>
              </a:rPr>
              <a:t>dell’INTS</a:t>
            </a:r>
            <a:r>
              <a:rPr lang="it-IT" sz="1800" spc="60" dirty="0">
                <a:effectLst/>
                <a:ea typeface="Calibri" panose="020F0502020204030204" pitchFamily="34" charset="0"/>
              </a:rPr>
              <a:t> </a:t>
            </a:r>
            <a:r>
              <a:rPr lang="it-IT" sz="1800" dirty="0">
                <a:effectLst/>
                <a:ea typeface="Calibri" panose="020F0502020204030204" pitchFamily="34" charset="0"/>
              </a:rPr>
              <a:t>(Institut</a:t>
            </a:r>
            <a:r>
              <a:rPr lang="it-IT" sz="1800" spc="30" dirty="0">
                <a:effectLst/>
                <a:ea typeface="Calibri" panose="020F0502020204030204" pitchFamily="34" charset="0"/>
              </a:rPr>
              <a:t> </a:t>
            </a:r>
            <a:r>
              <a:rPr lang="it-IT" sz="1800" dirty="0">
                <a:effectLst/>
                <a:ea typeface="Calibri" panose="020F0502020204030204" pitchFamily="34" charset="0"/>
              </a:rPr>
              <a:t>National</a:t>
            </a:r>
            <a:r>
              <a:rPr lang="it-IT" sz="1800" spc="40" dirty="0">
                <a:effectLst/>
                <a:ea typeface="Calibri" panose="020F0502020204030204" pitchFamily="34" charset="0"/>
              </a:rPr>
              <a:t> </a:t>
            </a:r>
            <a:r>
              <a:rPr lang="it-IT" sz="1800" dirty="0" err="1">
                <a:effectLst/>
                <a:ea typeface="Calibri" panose="020F0502020204030204" pitchFamily="34" charset="0"/>
              </a:rPr>
              <a:t>Du</a:t>
            </a:r>
            <a:r>
              <a:rPr lang="it-IT" sz="1800" spc="45" dirty="0">
                <a:effectLst/>
                <a:ea typeface="Calibri" panose="020F0502020204030204" pitchFamily="34" charset="0"/>
              </a:rPr>
              <a:t> </a:t>
            </a:r>
            <a:r>
              <a:rPr lang="it-IT" sz="1800" dirty="0" err="1">
                <a:effectLst/>
                <a:ea typeface="Calibri" panose="020F0502020204030204" pitchFamily="34" charset="0"/>
              </a:rPr>
              <a:t>Travail</a:t>
            </a:r>
            <a:r>
              <a:rPr lang="it-IT" sz="1800" spc="40" dirty="0">
                <a:effectLst/>
                <a:ea typeface="Calibri" panose="020F0502020204030204" pitchFamily="34" charset="0"/>
              </a:rPr>
              <a:t> </a:t>
            </a:r>
            <a:r>
              <a:rPr lang="it-IT" sz="1800" dirty="0">
                <a:effectLst/>
                <a:ea typeface="Calibri" panose="020F0502020204030204" pitchFamily="34" charset="0"/>
              </a:rPr>
              <a:t>Social)Università di Goma ,</a:t>
            </a:r>
            <a:r>
              <a:rPr lang="it-IT" sz="1800" spc="45" dirty="0">
                <a:effectLst/>
                <a:ea typeface="Calibri" panose="020F0502020204030204" pitchFamily="34" charset="0"/>
              </a:rPr>
              <a:t> </a:t>
            </a:r>
            <a:r>
              <a:rPr lang="it-IT" sz="1800" dirty="0">
                <a:effectLst/>
                <a:ea typeface="Calibri" panose="020F0502020204030204" pitchFamily="34" charset="0"/>
              </a:rPr>
              <a:t>Istituto</a:t>
            </a:r>
            <a:r>
              <a:rPr lang="it-IT" sz="1800" spc="5" dirty="0">
                <a:effectLst/>
                <a:ea typeface="Calibri" panose="020F0502020204030204" pitchFamily="34" charset="0"/>
              </a:rPr>
              <a:t> </a:t>
            </a:r>
            <a:r>
              <a:rPr lang="it-IT" sz="1800" dirty="0">
                <a:effectLst/>
                <a:ea typeface="Calibri" panose="020F0502020204030204" pitchFamily="34" charset="0"/>
              </a:rPr>
              <a:t>di Scienze Sociali, e la collaborazione tra quest’ultima e esperti di Scienze di Servizio Sociale italiani (</a:t>
            </a:r>
            <a:r>
              <a:rPr lang="it-IT" sz="1800" dirty="0" err="1">
                <a:effectLst/>
                <a:ea typeface="Calibri" panose="020F0502020204030204" pitchFamily="34" charset="0"/>
              </a:rPr>
              <a:t>CesDiss</a:t>
            </a:r>
            <a:r>
              <a:rPr lang="it-IT" sz="1800" dirty="0">
                <a:effectLst/>
                <a:ea typeface="Calibri" panose="020F0502020204030204" pitchFamily="34" charset="0"/>
              </a:rPr>
              <a:t>) </a:t>
            </a:r>
          </a:p>
          <a:p>
            <a:pPr marL="342900" marR="72390" lvl="0" indent="-342900">
              <a:spcBef>
                <a:spcPts val="5"/>
              </a:spcBef>
              <a:spcAft>
                <a:spcPts val="0"/>
              </a:spcAft>
              <a:buSzPts val="1100"/>
              <a:buFont typeface="Calibri" panose="020F0502020204030204" pitchFamily="34" charset="0"/>
              <a:buChar char="-"/>
              <a:tabLst>
                <a:tab pos="289560" algn="l"/>
              </a:tabLst>
            </a:pPr>
            <a:endParaRPr lang="it-IT" sz="1800" dirty="0">
              <a:effectLst/>
              <a:ea typeface="Calibri" panose="020F0502020204030204" pitchFamily="34" charset="0"/>
            </a:endParaRPr>
          </a:p>
          <a:p>
            <a:pPr marL="342900" marR="72390" lvl="0" indent="-342900">
              <a:spcBef>
                <a:spcPts val="5"/>
              </a:spcBef>
              <a:spcAft>
                <a:spcPts val="0"/>
              </a:spcAft>
              <a:buSzPts val="1100"/>
              <a:buFont typeface="Calibri" panose="020F0502020204030204" pitchFamily="34" charset="0"/>
              <a:buChar char="-"/>
              <a:tabLst>
                <a:tab pos="289560" algn="l"/>
              </a:tabLst>
            </a:pPr>
            <a:r>
              <a:rPr lang="it-IT" sz="1800" dirty="0">
                <a:effectLst/>
                <a:ea typeface="Calibri" panose="020F0502020204030204" pitchFamily="34" charset="0"/>
              </a:rPr>
              <a:t>dare</a:t>
            </a:r>
            <a:r>
              <a:rPr lang="it-IT" sz="1800" spc="185" dirty="0">
                <a:effectLst/>
                <a:ea typeface="Calibri" panose="020F0502020204030204" pitchFamily="34" charset="0"/>
              </a:rPr>
              <a:t> </a:t>
            </a:r>
            <a:r>
              <a:rPr lang="it-IT" sz="1800" dirty="0">
                <a:effectLst/>
                <a:ea typeface="Calibri" panose="020F0502020204030204" pitchFamily="34" charset="0"/>
              </a:rPr>
              <a:t>supporto</a:t>
            </a:r>
            <a:r>
              <a:rPr lang="it-IT" sz="1800" spc="180" dirty="0">
                <a:effectLst/>
                <a:ea typeface="Calibri" panose="020F0502020204030204" pitchFamily="34" charset="0"/>
              </a:rPr>
              <a:t> </a:t>
            </a:r>
            <a:r>
              <a:rPr lang="it-IT" sz="1800" dirty="0">
                <a:effectLst/>
                <a:ea typeface="Calibri" panose="020F0502020204030204" pitchFamily="34" charset="0"/>
              </a:rPr>
              <a:t>materiale</a:t>
            </a:r>
            <a:r>
              <a:rPr lang="it-IT" sz="1800" spc="175" dirty="0">
                <a:effectLst/>
                <a:ea typeface="Calibri" panose="020F0502020204030204" pitchFamily="34" charset="0"/>
              </a:rPr>
              <a:t> </a:t>
            </a:r>
            <a:r>
              <a:rPr lang="it-IT" sz="1800" dirty="0">
                <a:effectLst/>
                <a:ea typeface="Calibri" panose="020F0502020204030204" pitchFamily="34" charset="0"/>
              </a:rPr>
              <a:t>e</a:t>
            </a:r>
            <a:r>
              <a:rPr lang="it-IT" sz="1800" spc="185" dirty="0">
                <a:effectLst/>
                <a:ea typeface="Calibri" panose="020F0502020204030204" pitchFamily="34" charset="0"/>
              </a:rPr>
              <a:t> </a:t>
            </a:r>
            <a:r>
              <a:rPr lang="it-IT" sz="1800" dirty="0">
                <a:effectLst/>
                <a:ea typeface="Calibri" panose="020F0502020204030204" pitchFamily="34" charset="0"/>
              </a:rPr>
              <a:t>tecnico</a:t>
            </a:r>
            <a:r>
              <a:rPr lang="it-IT" sz="1800" spc="190" dirty="0">
                <a:effectLst/>
                <a:ea typeface="Calibri" panose="020F0502020204030204" pitchFamily="34" charset="0"/>
              </a:rPr>
              <a:t> </a:t>
            </a:r>
            <a:r>
              <a:rPr lang="it-IT" sz="1800" dirty="0">
                <a:effectLst/>
                <a:ea typeface="Calibri" panose="020F0502020204030204" pitchFamily="34" charset="0"/>
              </a:rPr>
              <a:t>all’INTS</a:t>
            </a:r>
            <a:r>
              <a:rPr lang="it-IT" sz="1800" spc="180" dirty="0">
                <a:effectLst/>
                <a:ea typeface="Calibri" panose="020F0502020204030204" pitchFamily="34" charset="0"/>
              </a:rPr>
              <a:t> </a:t>
            </a:r>
            <a:r>
              <a:rPr lang="it-IT" sz="1800" dirty="0">
                <a:effectLst/>
                <a:ea typeface="Calibri" panose="020F0502020204030204" pitchFamily="34" charset="0"/>
              </a:rPr>
              <a:t>di</a:t>
            </a:r>
            <a:r>
              <a:rPr lang="it-IT" sz="1800" spc="180" dirty="0">
                <a:effectLst/>
                <a:ea typeface="Calibri" panose="020F0502020204030204" pitchFamily="34" charset="0"/>
              </a:rPr>
              <a:t> </a:t>
            </a:r>
            <a:r>
              <a:rPr lang="it-IT" sz="1800" dirty="0">
                <a:effectLst/>
                <a:ea typeface="Calibri" panose="020F0502020204030204" pitchFamily="34" charset="0"/>
              </a:rPr>
              <a:t>Goma</a:t>
            </a:r>
            <a:r>
              <a:rPr lang="it-IT" sz="1800" spc="180" dirty="0">
                <a:effectLst/>
                <a:ea typeface="Calibri" panose="020F0502020204030204" pitchFamily="34" charset="0"/>
              </a:rPr>
              <a:t> </a:t>
            </a:r>
            <a:r>
              <a:rPr lang="it-IT" sz="1800" dirty="0">
                <a:effectLst/>
                <a:ea typeface="Calibri" panose="020F0502020204030204" pitchFamily="34" charset="0"/>
              </a:rPr>
              <a:t>attraverso</a:t>
            </a:r>
            <a:r>
              <a:rPr lang="it-IT" sz="1800" spc="190" dirty="0">
                <a:effectLst/>
                <a:ea typeface="Calibri" panose="020F0502020204030204" pitchFamily="34" charset="0"/>
              </a:rPr>
              <a:t> </a:t>
            </a:r>
            <a:r>
              <a:rPr lang="it-IT" sz="1800" dirty="0">
                <a:effectLst/>
                <a:ea typeface="Calibri" panose="020F0502020204030204" pitchFamily="34" charset="0"/>
              </a:rPr>
              <a:t>la</a:t>
            </a:r>
            <a:r>
              <a:rPr lang="it-IT" sz="1800" spc="175" dirty="0">
                <a:effectLst/>
                <a:ea typeface="Calibri" panose="020F0502020204030204" pitchFamily="34" charset="0"/>
              </a:rPr>
              <a:t> </a:t>
            </a:r>
            <a:r>
              <a:rPr lang="it-IT" sz="1800" dirty="0">
                <a:effectLst/>
                <a:ea typeface="Calibri" panose="020F0502020204030204" pitchFamily="34" charset="0"/>
              </a:rPr>
              <a:t>fornitura</a:t>
            </a:r>
            <a:r>
              <a:rPr lang="it-IT" sz="1800" spc="170" dirty="0">
                <a:effectLst/>
                <a:ea typeface="Calibri" panose="020F0502020204030204" pitchFamily="34" charset="0"/>
              </a:rPr>
              <a:t> </a:t>
            </a:r>
            <a:r>
              <a:rPr lang="it-IT" sz="1800" dirty="0">
                <a:effectLst/>
                <a:ea typeface="Calibri" panose="020F0502020204030204" pitchFamily="34" charset="0"/>
              </a:rPr>
              <a:t>di</a:t>
            </a:r>
            <a:r>
              <a:rPr lang="it-IT" sz="1800" spc="190" dirty="0">
                <a:effectLst/>
                <a:ea typeface="Calibri" panose="020F0502020204030204" pitchFamily="34" charset="0"/>
              </a:rPr>
              <a:t> </a:t>
            </a:r>
            <a:r>
              <a:rPr lang="it-IT" sz="1800" dirty="0">
                <a:effectLst/>
                <a:ea typeface="Calibri" panose="020F0502020204030204" pitchFamily="34" charset="0"/>
              </a:rPr>
              <a:t>attrezzature</a:t>
            </a:r>
            <a:r>
              <a:rPr lang="it-IT" sz="1800" spc="190" dirty="0">
                <a:effectLst/>
                <a:ea typeface="Calibri" panose="020F0502020204030204" pitchFamily="34" charset="0"/>
              </a:rPr>
              <a:t> </a:t>
            </a:r>
            <a:r>
              <a:rPr lang="it-IT" sz="1800" dirty="0">
                <a:effectLst/>
                <a:ea typeface="Calibri" panose="020F0502020204030204" pitchFamily="34" charset="0"/>
              </a:rPr>
              <a:t>informatiche</a:t>
            </a:r>
            <a:r>
              <a:rPr lang="it-IT" sz="1800" spc="190" dirty="0">
                <a:effectLst/>
                <a:ea typeface="Calibri" panose="020F0502020204030204" pitchFamily="34" charset="0"/>
              </a:rPr>
              <a:t> </a:t>
            </a:r>
            <a:r>
              <a:rPr lang="it-IT" sz="1800" dirty="0">
                <a:effectLst/>
                <a:ea typeface="Calibri" panose="020F0502020204030204" pitchFamily="34" charset="0"/>
              </a:rPr>
              <a:t>e</a:t>
            </a:r>
            <a:r>
              <a:rPr lang="it-IT" sz="1800" spc="175" dirty="0">
                <a:effectLst/>
                <a:ea typeface="Calibri" panose="020F0502020204030204" pitchFamily="34" charset="0"/>
              </a:rPr>
              <a:t> </a:t>
            </a:r>
            <a:r>
              <a:rPr lang="it-IT" sz="1800" dirty="0">
                <a:effectLst/>
                <a:ea typeface="Calibri" panose="020F0502020204030204" pitchFamily="34" charset="0"/>
              </a:rPr>
              <a:t>testi</a:t>
            </a:r>
            <a:r>
              <a:rPr lang="it-IT" sz="1800" spc="-235" dirty="0">
                <a:effectLst/>
                <a:ea typeface="Calibri" panose="020F0502020204030204" pitchFamily="34" charset="0"/>
              </a:rPr>
              <a:t> </a:t>
            </a:r>
            <a:r>
              <a:rPr lang="it-IT" sz="1800" dirty="0">
                <a:effectLst/>
                <a:ea typeface="Calibri" panose="020F0502020204030204" pitchFamily="34" charset="0"/>
              </a:rPr>
              <a:t>accademico-scientifici;</a:t>
            </a:r>
          </a:p>
          <a:p>
            <a:pPr marL="342900" marR="71120" lvl="0" indent="-342900">
              <a:spcAft>
                <a:spcPts val="0"/>
              </a:spcAft>
              <a:buSzPts val="1100"/>
              <a:buFont typeface="Calibri" panose="020F0502020204030204" pitchFamily="34" charset="0"/>
              <a:buChar char="-"/>
              <a:tabLst>
                <a:tab pos="283845" algn="l"/>
              </a:tabLst>
            </a:pPr>
            <a:r>
              <a:rPr lang="it-IT" sz="1800" dirty="0">
                <a:effectLst/>
                <a:ea typeface="Calibri" panose="020F0502020204030204" pitchFamily="34" charset="0"/>
              </a:rPr>
              <a:t>realizzare</a:t>
            </a:r>
            <a:r>
              <a:rPr lang="it-IT" sz="1800" spc="140" dirty="0">
                <a:effectLst/>
                <a:ea typeface="Calibri" panose="020F0502020204030204" pitchFamily="34" charset="0"/>
              </a:rPr>
              <a:t> </a:t>
            </a:r>
            <a:r>
              <a:rPr lang="it-IT" sz="1800" dirty="0">
                <a:effectLst/>
                <a:ea typeface="Calibri" panose="020F0502020204030204" pitchFamily="34" charset="0"/>
              </a:rPr>
              <a:t>attività</a:t>
            </a:r>
            <a:r>
              <a:rPr lang="it-IT" sz="1800" spc="140" dirty="0">
                <a:effectLst/>
                <a:ea typeface="Calibri" panose="020F0502020204030204" pitchFamily="34" charset="0"/>
              </a:rPr>
              <a:t> </a:t>
            </a:r>
            <a:r>
              <a:rPr lang="it-IT" sz="1800" dirty="0">
                <a:effectLst/>
                <a:ea typeface="Calibri" panose="020F0502020204030204" pitchFamily="34" charset="0"/>
              </a:rPr>
              <a:t>di</a:t>
            </a:r>
            <a:r>
              <a:rPr lang="it-IT" sz="1800" spc="125" dirty="0">
                <a:effectLst/>
                <a:ea typeface="Calibri" panose="020F0502020204030204" pitchFamily="34" charset="0"/>
              </a:rPr>
              <a:t> </a:t>
            </a:r>
            <a:r>
              <a:rPr lang="it-IT" sz="1800" b="1" dirty="0">
                <a:effectLst/>
                <a:ea typeface="Calibri" panose="020F0502020204030204" pitchFamily="34" charset="0"/>
              </a:rPr>
              <a:t>scambio</a:t>
            </a:r>
            <a:r>
              <a:rPr lang="it-IT" sz="1800" b="1" spc="130" dirty="0">
                <a:effectLst/>
                <a:ea typeface="Calibri" panose="020F0502020204030204" pitchFamily="34" charset="0"/>
              </a:rPr>
              <a:t> </a:t>
            </a:r>
            <a:r>
              <a:rPr lang="it-IT" sz="1800" b="1" dirty="0">
                <a:effectLst/>
                <a:ea typeface="Calibri" panose="020F0502020204030204" pitchFamily="34" charset="0"/>
              </a:rPr>
              <a:t>di</a:t>
            </a:r>
            <a:r>
              <a:rPr lang="it-IT" sz="1800" b="1" spc="140" dirty="0">
                <a:effectLst/>
                <a:ea typeface="Calibri" panose="020F0502020204030204" pitchFamily="34" charset="0"/>
              </a:rPr>
              <a:t> </a:t>
            </a:r>
            <a:r>
              <a:rPr lang="it-IT" sz="1800" b="1" dirty="0">
                <a:effectLst/>
                <a:ea typeface="Calibri" panose="020F0502020204030204" pitchFamily="34" charset="0"/>
              </a:rPr>
              <a:t>know-how</a:t>
            </a:r>
            <a:r>
              <a:rPr lang="it-IT" sz="1800" b="1" spc="130" dirty="0">
                <a:effectLst/>
                <a:ea typeface="Calibri" panose="020F0502020204030204" pitchFamily="34" charset="0"/>
              </a:rPr>
              <a:t> </a:t>
            </a:r>
            <a:r>
              <a:rPr lang="it-IT" sz="1800" dirty="0">
                <a:effectLst/>
                <a:ea typeface="Calibri" panose="020F0502020204030204" pitchFamily="34" charset="0"/>
              </a:rPr>
              <a:t>e</a:t>
            </a:r>
            <a:r>
              <a:rPr lang="it-IT" sz="1800" spc="140" dirty="0">
                <a:effectLst/>
                <a:ea typeface="Calibri" panose="020F0502020204030204" pitchFamily="34" charset="0"/>
              </a:rPr>
              <a:t> </a:t>
            </a:r>
            <a:r>
              <a:rPr lang="it-IT" sz="1800" dirty="0">
                <a:effectLst/>
                <a:ea typeface="Calibri" panose="020F0502020204030204" pitchFamily="34" charset="0"/>
              </a:rPr>
              <a:t>buone</a:t>
            </a:r>
            <a:r>
              <a:rPr lang="it-IT" sz="1800" spc="145" dirty="0">
                <a:effectLst/>
                <a:ea typeface="Calibri" panose="020F0502020204030204" pitchFamily="34" charset="0"/>
              </a:rPr>
              <a:t> </a:t>
            </a:r>
            <a:r>
              <a:rPr lang="it-IT" sz="1800" dirty="0">
                <a:effectLst/>
                <a:ea typeface="Calibri" panose="020F0502020204030204" pitchFamily="34" charset="0"/>
              </a:rPr>
              <a:t>pratiche</a:t>
            </a:r>
            <a:r>
              <a:rPr lang="it-IT" sz="1800" spc="130" dirty="0">
                <a:effectLst/>
                <a:ea typeface="Calibri" panose="020F0502020204030204" pitchFamily="34" charset="0"/>
              </a:rPr>
              <a:t> </a:t>
            </a:r>
            <a:r>
              <a:rPr lang="it-IT" sz="1800" dirty="0">
                <a:effectLst/>
                <a:ea typeface="Calibri" panose="020F0502020204030204" pitchFamily="34" charset="0"/>
              </a:rPr>
              <a:t>tra</a:t>
            </a:r>
            <a:r>
              <a:rPr lang="it-IT" sz="1800" spc="125" dirty="0">
                <a:effectLst/>
                <a:ea typeface="Calibri" panose="020F0502020204030204" pitchFamily="34" charset="0"/>
              </a:rPr>
              <a:t> </a:t>
            </a:r>
            <a:r>
              <a:rPr lang="it-IT" sz="1800" dirty="0">
                <a:effectLst/>
                <a:ea typeface="Calibri" panose="020F0502020204030204" pitchFamily="34" charset="0"/>
              </a:rPr>
              <a:t>esperti</a:t>
            </a:r>
            <a:r>
              <a:rPr lang="it-IT" sz="1800" spc="140" dirty="0">
                <a:effectLst/>
                <a:ea typeface="Calibri" panose="020F0502020204030204" pitchFamily="34" charset="0"/>
              </a:rPr>
              <a:t> </a:t>
            </a:r>
            <a:r>
              <a:rPr lang="it-IT" sz="1800" dirty="0">
                <a:effectLst/>
                <a:ea typeface="Calibri" panose="020F0502020204030204" pitchFamily="34" charset="0"/>
              </a:rPr>
              <a:t>italiani</a:t>
            </a:r>
            <a:r>
              <a:rPr lang="it-IT" sz="1800" spc="140" dirty="0">
                <a:effectLst/>
                <a:ea typeface="Calibri" panose="020F0502020204030204" pitchFamily="34" charset="0"/>
              </a:rPr>
              <a:t> </a:t>
            </a:r>
            <a:r>
              <a:rPr lang="it-IT" sz="1800" dirty="0">
                <a:effectLst/>
                <a:ea typeface="Calibri" panose="020F0502020204030204" pitchFamily="34" charset="0"/>
              </a:rPr>
              <a:t>e</a:t>
            </a:r>
            <a:r>
              <a:rPr lang="it-IT" sz="1800" spc="145" dirty="0">
                <a:effectLst/>
                <a:ea typeface="Calibri" panose="020F0502020204030204" pitchFamily="34" charset="0"/>
              </a:rPr>
              <a:t> </a:t>
            </a:r>
            <a:r>
              <a:rPr lang="it-IT" sz="1800" dirty="0">
                <a:effectLst/>
                <a:ea typeface="Calibri" panose="020F0502020204030204" pitchFamily="34" charset="0"/>
              </a:rPr>
              <a:t>docenti</a:t>
            </a:r>
            <a:r>
              <a:rPr lang="it-IT" sz="1800" spc="125" dirty="0">
                <a:effectLst/>
                <a:ea typeface="Calibri" panose="020F0502020204030204" pitchFamily="34" charset="0"/>
              </a:rPr>
              <a:t> </a:t>
            </a:r>
            <a:r>
              <a:rPr lang="it-IT" sz="1800" dirty="0">
                <a:effectLst/>
                <a:ea typeface="Calibri" panose="020F0502020204030204" pitchFamily="34" charset="0"/>
              </a:rPr>
              <a:t>e</a:t>
            </a:r>
            <a:r>
              <a:rPr lang="it-IT" sz="1800" spc="130" dirty="0">
                <a:effectLst/>
                <a:ea typeface="Calibri" panose="020F0502020204030204" pitchFamily="34" charset="0"/>
              </a:rPr>
              <a:t> </a:t>
            </a:r>
            <a:r>
              <a:rPr lang="it-IT" sz="1800" dirty="0">
                <a:effectLst/>
                <a:ea typeface="Calibri" panose="020F0502020204030204" pitchFamily="34" charset="0"/>
              </a:rPr>
              <a:t>studenti</a:t>
            </a:r>
            <a:r>
              <a:rPr lang="it-IT" sz="1800" spc="130" dirty="0">
                <a:effectLst/>
                <a:ea typeface="Calibri" panose="020F0502020204030204" pitchFamily="34" charset="0"/>
              </a:rPr>
              <a:t> </a:t>
            </a:r>
            <a:r>
              <a:rPr lang="it-IT" sz="1800" dirty="0">
                <a:effectLst/>
                <a:ea typeface="Calibri" panose="020F0502020204030204" pitchFamily="34" charset="0"/>
              </a:rPr>
              <a:t>dell’INTS</a:t>
            </a:r>
            <a:r>
              <a:rPr lang="it-IT" sz="1800" spc="140" dirty="0">
                <a:effectLst/>
                <a:ea typeface="Calibri" panose="020F0502020204030204" pitchFamily="34" charset="0"/>
              </a:rPr>
              <a:t> </a:t>
            </a:r>
            <a:r>
              <a:rPr lang="it-IT" sz="1800" dirty="0">
                <a:effectLst/>
                <a:ea typeface="Calibri" panose="020F0502020204030204" pitchFamily="34" charset="0"/>
              </a:rPr>
              <a:t>di </a:t>
            </a:r>
            <a:r>
              <a:rPr lang="it-IT" sz="1800" spc="-230" dirty="0">
                <a:effectLst/>
                <a:ea typeface="Calibri" panose="020F0502020204030204" pitchFamily="34" charset="0"/>
              </a:rPr>
              <a:t> </a:t>
            </a:r>
            <a:r>
              <a:rPr lang="it-IT" sz="1800" dirty="0">
                <a:effectLst/>
                <a:ea typeface="Calibri" panose="020F0502020204030204" pitchFamily="34" charset="0"/>
              </a:rPr>
              <a:t>Goma,</a:t>
            </a:r>
            <a:r>
              <a:rPr lang="it-IT" sz="1800" spc="-5" dirty="0">
                <a:effectLst/>
                <a:ea typeface="Calibri" panose="020F0502020204030204" pitchFamily="34" charset="0"/>
              </a:rPr>
              <a:t> </a:t>
            </a:r>
            <a:r>
              <a:rPr lang="it-IT" sz="1800" dirty="0">
                <a:effectLst/>
                <a:ea typeface="Calibri" panose="020F0502020204030204" pitchFamily="34" charset="0"/>
              </a:rPr>
              <a:t>finalizzate</a:t>
            </a:r>
            <a:r>
              <a:rPr lang="it-IT" sz="1800" spc="-5" dirty="0">
                <a:effectLst/>
                <a:ea typeface="Calibri" panose="020F0502020204030204" pitchFamily="34" charset="0"/>
              </a:rPr>
              <a:t> </a:t>
            </a:r>
            <a:r>
              <a:rPr lang="it-IT" sz="1800" dirty="0">
                <a:effectLst/>
                <a:ea typeface="Calibri" panose="020F0502020204030204" pitchFamily="34" charset="0"/>
              </a:rPr>
              <a:t>alla redazione di</a:t>
            </a:r>
            <a:r>
              <a:rPr lang="it-IT" sz="1800" spc="-5" dirty="0">
                <a:effectLst/>
                <a:ea typeface="Calibri" panose="020F0502020204030204" pitchFamily="34" charset="0"/>
              </a:rPr>
              <a:t> </a:t>
            </a:r>
            <a:r>
              <a:rPr lang="it-IT" sz="1800" dirty="0">
                <a:effectLst/>
                <a:ea typeface="Calibri" panose="020F0502020204030204" pitchFamily="34" charset="0"/>
              </a:rPr>
              <a:t>uno</a:t>
            </a:r>
            <a:r>
              <a:rPr lang="it-IT" sz="1800" spc="5" dirty="0">
                <a:effectLst/>
                <a:ea typeface="Calibri" panose="020F0502020204030204" pitchFamily="34" charset="0"/>
              </a:rPr>
              <a:t> </a:t>
            </a:r>
            <a:r>
              <a:rPr lang="it-IT" sz="1800" b="1" dirty="0">
                <a:effectLst/>
                <a:ea typeface="Calibri" panose="020F0502020204030204" pitchFamily="34" charset="0"/>
              </a:rPr>
              <a:t>studio</a:t>
            </a:r>
            <a:r>
              <a:rPr lang="it-IT" sz="1800" b="1" spc="5" dirty="0">
                <a:effectLst/>
                <a:ea typeface="Calibri" panose="020F0502020204030204" pitchFamily="34" charset="0"/>
              </a:rPr>
              <a:t> </a:t>
            </a:r>
            <a:r>
              <a:rPr lang="it-IT" sz="1800" b="1" dirty="0">
                <a:effectLst/>
                <a:ea typeface="Calibri" panose="020F0502020204030204" pitchFamily="34" charset="0"/>
              </a:rPr>
              <a:t>di</a:t>
            </a:r>
            <a:r>
              <a:rPr lang="it-IT" sz="1800" b="1" spc="-15" dirty="0">
                <a:effectLst/>
                <a:ea typeface="Calibri" panose="020F0502020204030204" pitchFamily="34" charset="0"/>
              </a:rPr>
              <a:t> </a:t>
            </a:r>
            <a:r>
              <a:rPr lang="it-IT" sz="1800" b="1" dirty="0">
                <a:effectLst/>
                <a:ea typeface="Calibri" panose="020F0502020204030204" pitchFamily="34" charset="0"/>
              </a:rPr>
              <a:t>mappatura del sistema di</a:t>
            </a:r>
            <a:r>
              <a:rPr lang="it-IT" sz="1800" b="1" spc="-10" dirty="0">
                <a:effectLst/>
                <a:ea typeface="Calibri" panose="020F0502020204030204" pitchFamily="34" charset="0"/>
              </a:rPr>
              <a:t> </a:t>
            </a:r>
            <a:r>
              <a:rPr lang="it-IT" sz="1800" b="1" dirty="0">
                <a:effectLst/>
                <a:ea typeface="Calibri" panose="020F0502020204030204" pitchFamily="34" charset="0"/>
              </a:rPr>
              <a:t>accoglienza nella città</a:t>
            </a:r>
            <a:r>
              <a:rPr lang="it-IT" sz="1800" b="1" spc="-5" dirty="0">
                <a:effectLst/>
                <a:ea typeface="Calibri" panose="020F0502020204030204" pitchFamily="34" charset="0"/>
              </a:rPr>
              <a:t> </a:t>
            </a:r>
            <a:r>
              <a:rPr lang="it-IT" sz="1800" b="1" dirty="0">
                <a:effectLst/>
                <a:ea typeface="Calibri" panose="020F0502020204030204" pitchFamily="34" charset="0"/>
              </a:rPr>
              <a:t>di</a:t>
            </a:r>
            <a:r>
              <a:rPr lang="it-IT" sz="1800" b="1" spc="-5" dirty="0">
                <a:effectLst/>
                <a:ea typeface="Calibri" panose="020F0502020204030204" pitchFamily="34" charset="0"/>
              </a:rPr>
              <a:t> </a:t>
            </a:r>
            <a:r>
              <a:rPr lang="it-IT" sz="1800" b="1" dirty="0">
                <a:effectLst/>
                <a:ea typeface="Calibri" panose="020F0502020204030204" pitchFamily="34" charset="0"/>
              </a:rPr>
              <a:t>Goma</a:t>
            </a:r>
            <a:r>
              <a:rPr lang="it-IT" sz="1800" dirty="0">
                <a:effectLst/>
                <a:ea typeface="Calibri" panose="020F0502020204030204" pitchFamily="34" charset="0"/>
              </a:rPr>
              <a:t>;</a:t>
            </a:r>
          </a:p>
          <a:p>
            <a:pPr marL="342900" marR="74930" lvl="0" indent="-342900">
              <a:spcBef>
                <a:spcPts val="5"/>
              </a:spcBef>
              <a:spcAft>
                <a:spcPts val="0"/>
              </a:spcAft>
              <a:buSzPts val="1100"/>
              <a:buFont typeface="Calibri" panose="020F0502020204030204" pitchFamily="34" charset="0"/>
              <a:buChar char="-"/>
              <a:tabLst>
                <a:tab pos="303530" algn="l"/>
              </a:tabLst>
            </a:pPr>
            <a:endParaRPr lang="it-IT" sz="1800" dirty="0">
              <a:effectLst/>
              <a:ea typeface="Calibri" panose="020F0502020204030204" pitchFamily="34" charset="0"/>
            </a:endParaRPr>
          </a:p>
          <a:p>
            <a:pPr marL="342900" marR="74930" lvl="0" indent="-342900">
              <a:spcBef>
                <a:spcPts val="5"/>
              </a:spcBef>
              <a:spcAft>
                <a:spcPts val="0"/>
              </a:spcAft>
              <a:buSzPts val="1100"/>
              <a:buFont typeface="Calibri" panose="020F0502020204030204" pitchFamily="34" charset="0"/>
              <a:buChar char="-"/>
              <a:tabLst>
                <a:tab pos="303530" algn="l"/>
              </a:tabLst>
            </a:pPr>
            <a:r>
              <a:rPr lang="it-IT" sz="1800" dirty="0">
                <a:effectLst/>
                <a:ea typeface="Calibri" panose="020F0502020204030204" pitchFamily="34" charset="0"/>
              </a:rPr>
              <a:t>organizzare</a:t>
            </a:r>
            <a:r>
              <a:rPr lang="it-IT" sz="1800" spc="45" dirty="0">
                <a:effectLst/>
                <a:ea typeface="Calibri" panose="020F0502020204030204" pitchFamily="34" charset="0"/>
              </a:rPr>
              <a:t> </a:t>
            </a:r>
            <a:r>
              <a:rPr lang="it-IT" sz="1800" dirty="0">
                <a:effectLst/>
                <a:ea typeface="Calibri" panose="020F0502020204030204" pitchFamily="34" charset="0"/>
              </a:rPr>
              <a:t>incontri</a:t>
            </a:r>
            <a:r>
              <a:rPr lang="it-IT" sz="1800" spc="35" dirty="0">
                <a:effectLst/>
                <a:ea typeface="Calibri" panose="020F0502020204030204" pitchFamily="34" charset="0"/>
              </a:rPr>
              <a:t> </a:t>
            </a:r>
            <a:r>
              <a:rPr lang="it-IT" sz="1800" dirty="0">
                <a:effectLst/>
                <a:ea typeface="Calibri" panose="020F0502020204030204" pitchFamily="34" charset="0"/>
              </a:rPr>
              <a:t>virtuali,</a:t>
            </a:r>
            <a:r>
              <a:rPr lang="it-IT" sz="1800" spc="55" dirty="0">
                <a:effectLst/>
                <a:ea typeface="Calibri" panose="020F0502020204030204" pitchFamily="34" charset="0"/>
              </a:rPr>
              <a:t> </a:t>
            </a:r>
            <a:r>
              <a:rPr lang="it-IT" sz="1800" dirty="0">
                <a:effectLst/>
                <a:ea typeface="Calibri" panose="020F0502020204030204" pitchFamily="34" charset="0"/>
              </a:rPr>
              <a:t>finalizzati</a:t>
            </a:r>
            <a:r>
              <a:rPr lang="it-IT" sz="1800" spc="45" dirty="0">
                <a:effectLst/>
                <a:ea typeface="Calibri" panose="020F0502020204030204" pitchFamily="34" charset="0"/>
              </a:rPr>
              <a:t> </a:t>
            </a:r>
            <a:r>
              <a:rPr lang="it-IT" sz="1800" dirty="0">
                <a:effectLst/>
                <a:ea typeface="Calibri" panose="020F0502020204030204" pitchFamily="34" charset="0"/>
              </a:rPr>
              <a:t>alla</a:t>
            </a:r>
            <a:r>
              <a:rPr lang="it-IT" sz="1800" spc="45" dirty="0">
                <a:effectLst/>
                <a:ea typeface="Calibri" panose="020F0502020204030204" pitchFamily="34" charset="0"/>
              </a:rPr>
              <a:t> </a:t>
            </a:r>
            <a:r>
              <a:rPr lang="it-IT" sz="1800" dirty="0">
                <a:effectLst/>
                <a:ea typeface="Calibri" panose="020F0502020204030204" pitchFamily="34" charset="0"/>
              </a:rPr>
              <a:t>sensibilizzazione</a:t>
            </a:r>
            <a:r>
              <a:rPr lang="it-IT" sz="1800" spc="50" dirty="0">
                <a:effectLst/>
                <a:ea typeface="Calibri" panose="020F0502020204030204" pitchFamily="34" charset="0"/>
              </a:rPr>
              <a:t> </a:t>
            </a:r>
            <a:r>
              <a:rPr lang="it-IT" sz="1800" dirty="0">
                <a:effectLst/>
                <a:ea typeface="Calibri" panose="020F0502020204030204" pitchFamily="34" charset="0"/>
              </a:rPr>
              <a:t>e</a:t>
            </a:r>
            <a:r>
              <a:rPr lang="it-IT" sz="1800" spc="35" dirty="0">
                <a:effectLst/>
                <a:ea typeface="Calibri" panose="020F0502020204030204" pitchFamily="34" charset="0"/>
              </a:rPr>
              <a:t> </a:t>
            </a:r>
            <a:r>
              <a:rPr lang="it-IT" sz="1800" dirty="0">
                <a:effectLst/>
                <a:ea typeface="Calibri" panose="020F0502020204030204" pitchFamily="34" charset="0"/>
              </a:rPr>
              <a:t>al</a:t>
            </a:r>
            <a:r>
              <a:rPr lang="it-IT" sz="1800" spc="30" dirty="0">
                <a:effectLst/>
                <a:ea typeface="Calibri" panose="020F0502020204030204" pitchFamily="34" charset="0"/>
              </a:rPr>
              <a:t> </a:t>
            </a:r>
            <a:r>
              <a:rPr lang="it-IT" sz="1800" dirty="0">
                <a:effectLst/>
                <a:ea typeface="Calibri" panose="020F0502020204030204" pitchFamily="34" charset="0"/>
              </a:rPr>
              <a:t>trasferimento</a:t>
            </a:r>
            <a:r>
              <a:rPr lang="it-IT" sz="1800" spc="40" dirty="0">
                <a:effectLst/>
                <a:ea typeface="Calibri" panose="020F0502020204030204" pitchFamily="34" charset="0"/>
              </a:rPr>
              <a:t> </a:t>
            </a:r>
            <a:r>
              <a:rPr lang="it-IT" sz="1800" dirty="0">
                <a:effectLst/>
                <a:ea typeface="Calibri" panose="020F0502020204030204" pitchFamily="34" charset="0"/>
              </a:rPr>
              <a:t>di</a:t>
            </a:r>
            <a:r>
              <a:rPr lang="it-IT" sz="1800" spc="35" dirty="0">
                <a:effectLst/>
                <a:ea typeface="Calibri" panose="020F0502020204030204" pitchFamily="34" charset="0"/>
              </a:rPr>
              <a:t> </a:t>
            </a:r>
            <a:r>
              <a:rPr lang="it-IT" sz="1800" dirty="0">
                <a:effectLst/>
                <a:ea typeface="Calibri" panose="020F0502020204030204" pitchFamily="34" charset="0"/>
              </a:rPr>
              <a:t>buone</a:t>
            </a:r>
            <a:r>
              <a:rPr lang="it-IT" sz="1800" spc="50" dirty="0">
                <a:effectLst/>
                <a:ea typeface="Calibri" panose="020F0502020204030204" pitchFamily="34" charset="0"/>
              </a:rPr>
              <a:t> </a:t>
            </a:r>
            <a:r>
              <a:rPr lang="it-IT" sz="1800" dirty="0">
                <a:effectLst/>
                <a:ea typeface="Calibri" panose="020F0502020204030204" pitchFamily="34" charset="0"/>
              </a:rPr>
              <a:t>pratiche</a:t>
            </a:r>
            <a:r>
              <a:rPr lang="it-IT" sz="1800" spc="35" dirty="0">
                <a:effectLst/>
                <a:ea typeface="Calibri" panose="020F0502020204030204" pitchFamily="34" charset="0"/>
              </a:rPr>
              <a:t> </a:t>
            </a:r>
            <a:r>
              <a:rPr lang="it-IT" sz="1800" dirty="0">
                <a:effectLst/>
                <a:ea typeface="Calibri" panose="020F0502020204030204" pitchFamily="34" charset="0"/>
              </a:rPr>
              <a:t>tra</a:t>
            </a:r>
            <a:r>
              <a:rPr lang="it-IT" sz="1800" spc="35" dirty="0">
                <a:effectLst/>
                <a:ea typeface="Calibri" panose="020F0502020204030204" pitchFamily="34" charset="0"/>
              </a:rPr>
              <a:t> </a:t>
            </a:r>
            <a:r>
              <a:rPr lang="it-IT" sz="1800" dirty="0">
                <a:effectLst/>
                <a:ea typeface="Calibri" panose="020F0502020204030204" pitchFamily="34" charset="0"/>
              </a:rPr>
              <a:t>le</a:t>
            </a:r>
            <a:r>
              <a:rPr lang="it-IT" sz="1800" spc="35" dirty="0">
                <a:effectLst/>
                <a:ea typeface="Calibri" panose="020F0502020204030204" pitchFamily="34" charset="0"/>
              </a:rPr>
              <a:t> </a:t>
            </a:r>
            <a:r>
              <a:rPr lang="it-IT" sz="1800" dirty="0">
                <a:effectLst/>
                <a:ea typeface="Calibri" panose="020F0502020204030204" pitchFamily="34" charset="0"/>
              </a:rPr>
              <a:t>due</a:t>
            </a:r>
            <a:r>
              <a:rPr lang="it-IT" sz="1800" spc="-235" dirty="0">
                <a:effectLst/>
                <a:ea typeface="Calibri" panose="020F0502020204030204" pitchFamily="34" charset="0"/>
              </a:rPr>
              <a:t> </a:t>
            </a:r>
            <a:r>
              <a:rPr lang="it-IT" sz="1800" dirty="0">
                <a:effectLst/>
                <a:ea typeface="Calibri" panose="020F0502020204030204" pitchFamily="34" charset="0"/>
              </a:rPr>
              <a:t>Università: si è svolta la prima lezione con gli studenti  e docenti. </a:t>
            </a:r>
          </a:p>
          <a:p>
            <a:endParaRPr lang="it-IT" dirty="0"/>
          </a:p>
        </p:txBody>
      </p:sp>
      <p:sp>
        <p:nvSpPr>
          <p:cNvPr id="4" name="Segnaposto numero diapositiva 3">
            <a:extLst>
              <a:ext uri="{FF2B5EF4-FFF2-40B4-BE49-F238E27FC236}">
                <a16:creationId xmlns:a16="http://schemas.microsoft.com/office/drawing/2014/main" id="{71C0AFA4-2506-7854-9E04-CEB02A06A3F1}"/>
              </a:ext>
            </a:extLst>
          </p:cNvPr>
          <p:cNvSpPr>
            <a:spLocks noGrp="1"/>
          </p:cNvSpPr>
          <p:nvPr>
            <p:ph type="sldNum" sz="quarter" idx="10"/>
          </p:nvPr>
        </p:nvSpPr>
        <p:spPr/>
        <p:txBody>
          <a:bodyPr/>
          <a:lstStyle/>
          <a:p>
            <a:pPr rtl="0"/>
            <a:fld id="{48F63A3B-78C7-47BE-AE5E-E10140E04643}" type="slidenum">
              <a:rPr lang="it-IT" smtClean="0"/>
              <a:pPr rtl="0"/>
              <a:t>17</a:t>
            </a:fld>
            <a:endParaRPr lang="it-IT" dirty="0"/>
          </a:p>
        </p:txBody>
      </p:sp>
    </p:spTree>
    <p:extLst>
      <p:ext uri="{BB962C8B-B14F-4D97-AF65-F5344CB8AC3E}">
        <p14:creationId xmlns:p14="http://schemas.microsoft.com/office/powerpoint/2010/main" val="3058890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07F25E-4348-592B-CC00-D2C224E8DBC4}"/>
              </a:ext>
            </a:extLst>
          </p:cNvPr>
          <p:cNvSpPr>
            <a:spLocks noGrp="1"/>
          </p:cNvSpPr>
          <p:nvPr>
            <p:ph type="title"/>
          </p:nvPr>
        </p:nvSpPr>
        <p:spPr>
          <a:xfrm>
            <a:off x="3037778" y="310022"/>
            <a:ext cx="7965461" cy="994164"/>
          </a:xfrm>
        </p:spPr>
        <p:txBody>
          <a:bodyPr/>
          <a:lstStyle/>
          <a:p>
            <a:pPr algn="ctr"/>
            <a:r>
              <a:rPr lang="it-IT" sz="2000" dirty="0"/>
              <a:t>Mappatura degli istituti</a:t>
            </a:r>
          </a:p>
        </p:txBody>
      </p:sp>
      <p:sp>
        <p:nvSpPr>
          <p:cNvPr id="3" name="Segnaposto contenuto 2">
            <a:extLst>
              <a:ext uri="{FF2B5EF4-FFF2-40B4-BE49-F238E27FC236}">
                <a16:creationId xmlns:a16="http://schemas.microsoft.com/office/drawing/2014/main" id="{0B52F6F8-0DA3-3C28-4761-2A4808696449}"/>
              </a:ext>
            </a:extLst>
          </p:cNvPr>
          <p:cNvSpPr>
            <a:spLocks noGrp="1"/>
          </p:cNvSpPr>
          <p:nvPr>
            <p:ph sz="half" idx="2"/>
          </p:nvPr>
        </p:nvSpPr>
        <p:spPr>
          <a:xfrm>
            <a:off x="2926771" y="1762254"/>
            <a:ext cx="8921100" cy="4785724"/>
          </a:xfrm>
        </p:spPr>
        <p:txBody>
          <a:bodyPr/>
          <a:lstStyle/>
          <a:p>
            <a:r>
              <a:rPr lang="it-IT" dirty="0"/>
              <a:t>Scegliere 2-3 quartieri della città + una zona periferica della città.</a:t>
            </a:r>
          </a:p>
          <a:p>
            <a:r>
              <a:rPr lang="it-IT" b="1" dirty="0"/>
              <a:t>Criteri</a:t>
            </a:r>
            <a:r>
              <a:rPr lang="it-IT" dirty="0"/>
              <a:t> utilizzati per la scelta dei quartieri: </a:t>
            </a:r>
          </a:p>
          <a:p>
            <a:pPr>
              <a:buFont typeface="+mj-lt"/>
              <a:buAutoNum type="arabicPeriod"/>
            </a:pPr>
            <a:r>
              <a:rPr lang="it-IT" dirty="0"/>
              <a:t>Accessibilità o meno ai servizi sociali, sanitari, centri di aggregazione </a:t>
            </a:r>
          </a:p>
          <a:p>
            <a:pPr>
              <a:buFont typeface="+mj-lt"/>
              <a:buAutoNum type="arabicPeriod"/>
            </a:pPr>
            <a:r>
              <a:rPr lang="it-IT" dirty="0"/>
              <a:t>Accessibilità a soddisfazione bisogni primari</a:t>
            </a:r>
          </a:p>
          <a:p>
            <a:pPr>
              <a:buFont typeface="+mj-lt"/>
              <a:buAutoNum type="arabicPeriod"/>
            </a:pPr>
            <a:endParaRPr lang="it-IT" dirty="0"/>
          </a:p>
          <a:p>
            <a:r>
              <a:rPr lang="it-IT" sz="2400" b="1" dirty="0"/>
              <a:t>È molto importante conoscere il territorio dove l’assistente sociale opera! </a:t>
            </a:r>
          </a:p>
          <a:p>
            <a:r>
              <a:rPr lang="it-IT" sz="2400" b="1" dirty="0"/>
              <a:t>La mappatura delle risorse inizia proprio con la definizione del territorio.</a:t>
            </a:r>
          </a:p>
          <a:p>
            <a:pPr>
              <a:buFont typeface="+mj-lt"/>
              <a:buAutoNum type="arabicPeriod"/>
            </a:pPr>
            <a:endParaRPr lang="it-IT" dirty="0"/>
          </a:p>
          <a:p>
            <a:pPr marL="0" indent="0">
              <a:buNone/>
            </a:pPr>
            <a:endParaRPr lang="it-IT" dirty="0"/>
          </a:p>
        </p:txBody>
      </p:sp>
      <p:sp>
        <p:nvSpPr>
          <p:cNvPr id="4" name="Segnaposto numero diapositiva 3">
            <a:extLst>
              <a:ext uri="{FF2B5EF4-FFF2-40B4-BE49-F238E27FC236}">
                <a16:creationId xmlns:a16="http://schemas.microsoft.com/office/drawing/2014/main" id="{EDFF461E-AFAA-B039-22C9-FD0C02E6C215}"/>
              </a:ext>
            </a:extLst>
          </p:cNvPr>
          <p:cNvSpPr>
            <a:spLocks noGrp="1"/>
          </p:cNvSpPr>
          <p:nvPr>
            <p:ph type="sldNum" sz="quarter" idx="10"/>
          </p:nvPr>
        </p:nvSpPr>
        <p:spPr/>
        <p:txBody>
          <a:bodyPr/>
          <a:lstStyle/>
          <a:p>
            <a:pPr rtl="0"/>
            <a:fld id="{48F63A3B-78C7-47BE-AE5E-E10140E04643}" type="slidenum">
              <a:rPr lang="it-IT" smtClean="0"/>
              <a:pPr rtl="0"/>
              <a:t>18</a:t>
            </a:fld>
            <a:endParaRPr lang="it-IT" dirty="0"/>
          </a:p>
        </p:txBody>
      </p:sp>
    </p:spTree>
    <p:extLst>
      <p:ext uri="{BB962C8B-B14F-4D97-AF65-F5344CB8AC3E}">
        <p14:creationId xmlns:p14="http://schemas.microsoft.com/office/powerpoint/2010/main" val="1969891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7F2B43-C8FE-C74A-027D-45171D81EC25}"/>
              </a:ext>
            </a:extLst>
          </p:cNvPr>
          <p:cNvSpPr>
            <a:spLocks noGrp="1"/>
          </p:cNvSpPr>
          <p:nvPr>
            <p:ph type="title"/>
          </p:nvPr>
        </p:nvSpPr>
        <p:spPr>
          <a:xfrm>
            <a:off x="3175819" y="195861"/>
            <a:ext cx="7886413" cy="732827"/>
          </a:xfrm>
        </p:spPr>
        <p:txBody>
          <a:bodyPr/>
          <a:lstStyle/>
          <a:p>
            <a:r>
              <a:rPr lang="it-IT" sz="2800" dirty="0"/>
              <a:t>Questionari</a:t>
            </a:r>
            <a:r>
              <a:rPr lang="it-IT" dirty="0"/>
              <a:t> </a:t>
            </a:r>
          </a:p>
        </p:txBody>
      </p:sp>
      <p:sp>
        <p:nvSpPr>
          <p:cNvPr id="3" name="Segnaposto contenuto 2">
            <a:extLst>
              <a:ext uri="{FF2B5EF4-FFF2-40B4-BE49-F238E27FC236}">
                <a16:creationId xmlns:a16="http://schemas.microsoft.com/office/drawing/2014/main" id="{F89FC3DE-6006-0DBE-EC78-71C344ABF29B}"/>
              </a:ext>
            </a:extLst>
          </p:cNvPr>
          <p:cNvSpPr>
            <a:spLocks noGrp="1"/>
          </p:cNvSpPr>
          <p:nvPr>
            <p:ph sz="half" idx="2"/>
          </p:nvPr>
        </p:nvSpPr>
        <p:spPr>
          <a:xfrm>
            <a:off x="2910348" y="1032388"/>
            <a:ext cx="8151884" cy="5688746"/>
          </a:xfrm>
        </p:spPr>
        <p:txBody>
          <a:bodyPr/>
          <a:lstStyle/>
          <a:p>
            <a:pPr>
              <a:buFont typeface="Wingdings" panose="05000000000000000000" pitchFamily="2" charset="2"/>
              <a:buChar char="v"/>
            </a:pPr>
            <a:r>
              <a:rPr lang="it-IT" dirty="0"/>
              <a:t>«esperienze nel campo del sociale»</a:t>
            </a:r>
          </a:p>
          <a:p>
            <a:pPr>
              <a:buFont typeface="Wingdings" panose="05000000000000000000" pitchFamily="2" charset="2"/>
              <a:buChar char="Ø"/>
            </a:pPr>
            <a:r>
              <a:rPr lang="it-IT" dirty="0"/>
              <a:t>«definizione di servizio sociale per te»</a:t>
            </a:r>
          </a:p>
          <a:p>
            <a:pPr marL="0" indent="0">
              <a:buNone/>
            </a:pPr>
            <a:endParaRPr lang="it-IT" dirty="0"/>
          </a:p>
          <a:p>
            <a:pPr>
              <a:buFont typeface="Wingdings" panose="05000000000000000000" pitchFamily="2" charset="2"/>
              <a:buChar char="v"/>
            </a:pPr>
            <a:r>
              <a:rPr lang="it-IT" dirty="0"/>
              <a:t>«assistenza a persone vulnerabili/invalidi di guerra»</a:t>
            </a:r>
          </a:p>
          <a:p>
            <a:pPr>
              <a:buFont typeface="Wingdings" panose="05000000000000000000" pitchFamily="2" charset="2"/>
              <a:buChar char="v"/>
            </a:pPr>
            <a:r>
              <a:rPr lang="it-IT" dirty="0"/>
              <a:t>«discesa sul campo profughi»</a:t>
            </a:r>
          </a:p>
          <a:p>
            <a:pPr>
              <a:buFont typeface="Wingdings" panose="05000000000000000000" pitchFamily="2" charset="2"/>
              <a:buChar char="v"/>
            </a:pPr>
            <a:r>
              <a:rPr lang="it-IT" dirty="0"/>
              <a:t>«indagine sui rifugiati nella città di Goma»</a:t>
            </a:r>
          </a:p>
          <a:p>
            <a:pPr>
              <a:buFont typeface="Wingdings" panose="05000000000000000000" pitchFamily="2" charset="2"/>
              <a:buChar char="v"/>
            </a:pPr>
            <a:r>
              <a:rPr lang="it-IT" dirty="0"/>
              <a:t>«visite all’orfanotrofio e al campo dei feriti di guerra»</a:t>
            </a:r>
          </a:p>
          <a:p>
            <a:pPr>
              <a:buFont typeface="Wingdings" panose="05000000000000000000" pitchFamily="2" charset="2"/>
              <a:buChar char="v"/>
            </a:pPr>
            <a:r>
              <a:rPr lang="it-IT" dirty="0"/>
              <a:t>«indagine svolta nei luoghi di guerra»</a:t>
            </a:r>
          </a:p>
          <a:p>
            <a:pPr>
              <a:buFont typeface="Wingdings" panose="05000000000000000000" pitchFamily="2" charset="2"/>
              <a:buChar char="Ø"/>
            </a:pPr>
            <a:r>
              <a:rPr lang="it-IT" dirty="0"/>
              <a:t>«lavoro realizzato a favore della società senza riconoscimento economico»</a:t>
            </a:r>
          </a:p>
          <a:p>
            <a:pPr>
              <a:buFont typeface="Wingdings" panose="05000000000000000000" pitchFamily="2" charset="2"/>
              <a:buChar char="Ø"/>
            </a:pPr>
            <a:r>
              <a:rPr lang="it-IT" dirty="0"/>
              <a:t>«mi permette di conoscere il mondo sociale in senso umano»</a:t>
            </a:r>
          </a:p>
          <a:p>
            <a:pPr>
              <a:buFont typeface="Wingdings" panose="05000000000000000000" pitchFamily="2" charset="2"/>
              <a:buChar char="Ø"/>
            </a:pPr>
            <a:r>
              <a:rPr lang="it-IT" dirty="0"/>
              <a:t>«tutto l’aiuto che si può dare a una persona vulnerabile senza ricevere nulla in cambio»</a:t>
            </a:r>
          </a:p>
          <a:p>
            <a:pPr>
              <a:buFont typeface="Wingdings" panose="05000000000000000000" pitchFamily="2" charset="2"/>
              <a:buChar char="Ø"/>
            </a:pPr>
            <a:r>
              <a:rPr lang="it-IT" dirty="0"/>
              <a:t>«il lavoro sociale fa si che le persone si allontanino dall’ignoranza verso la conoscenza»</a:t>
            </a:r>
          </a:p>
          <a:p>
            <a:pPr>
              <a:buFont typeface="Wingdings" panose="05000000000000000000" pitchFamily="2" charset="2"/>
              <a:buChar char="Ø"/>
            </a:pPr>
            <a:r>
              <a:rPr lang="it-IT" dirty="0"/>
              <a:t>«mi aiuta a sviluppare il mio spirito </a:t>
            </a:r>
            <a:r>
              <a:rPr lang="it-IT"/>
              <a:t>di compassione»</a:t>
            </a:r>
            <a:endParaRPr lang="it-IT" dirty="0"/>
          </a:p>
          <a:p>
            <a:pPr marL="0" indent="0">
              <a:buNone/>
            </a:pPr>
            <a:endParaRPr lang="it-IT" dirty="0"/>
          </a:p>
          <a:p>
            <a:pPr marL="0" indent="0">
              <a:buNone/>
            </a:pPr>
            <a:endParaRPr lang="it-IT" dirty="0"/>
          </a:p>
          <a:p>
            <a:pPr marL="342900" indent="-342900">
              <a:buFont typeface="+mj-lt"/>
              <a:buAutoNum type="arabicPeriod"/>
            </a:pPr>
            <a:endParaRPr lang="it-IT" dirty="0"/>
          </a:p>
          <a:p>
            <a:pPr marL="342900" indent="-342900">
              <a:buFont typeface="+mj-lt"/>
              <a:buAutoNum type="arabicPeriod"/>
            </a:pPr>
            <a:endParaRPr lang="it-IT" dirty="0"/>
          </a:p>
          <a:p>
            <a:pPr marL="342900" indent="-342900">
              <a:buFont typeface="+mj-lt"/>
              <a:buAutoNum type="arabicPeriod"/>
            </a:pPr>
            <a:endParaRPr lang="it-IT" dirty="0"/>
          </a:p>
        </p:txBody>
      </p:sp>
      <p:sp>
        <p:nvSpPr>
          <p:cNvPr id="4" name="Segnaposto numero diapositiva 3">
            <a:extLst>
              <a:ext uri="{FF2B5EF4-FFF2-40B4-BE49-F238E27FC236}">
                <a16:creationId xmlns:a16="http://schemas.microsoft.com/office/drawing/2014/main" id="{A1E073C9-F28E-8B2D-1C55-96BC37A36675}"/>
              </a:ext>
            </a:extLst>
          </p:cNvPr>
          <p:cNvSpPr>
            <a:spLocks noGrp="1"/>
          </p:cNvSpPr>
          <p:nvPr>
            <p:ph type="sldNum" sz="quarter" idx="10"/>
          </p:nvPr>
        </p:nvSpPr>
        <p:spPr/>
        <p:txBody>
          <a:bodyPr/>
          <a:lstStyle/>
          <a:p>
            <a:pPr rtl="0"/>
            <a:fld id="{48F63A3B-78C7-47BE-AE5E-E10140E04643}" type="slidenum">
              <a:rPr lang="it-IT" smtClean="0"/>
              <a:pPr rtl="0"/>
              <a:t>19</a:t>
            </a:fld>
            <a:endParaRPr lang="it-IT" dirty="0"/>
          </a:p>
        </p:txBody>
      </p:sp>
    </p:spTree>
    <p:extLst>
      <p:ext uri="{BB962C8B-B14F-4D97-AF65-F5344CB8AC3E}">
        <p14:creationId xmlns:p14="http://schemas.microsoft.com/office/powerpoint/2010/main" val="2521599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DC4615-1CB4-9406-2719-AECA13C1E2DC}"/>
              </a:ext>
            </a:extLst>
          </p:cNvPr>
          <p:cNvSpPr>
            <a:spLocks noGrp="1"/>
          </p:cNvSpPr>
          <p:nvPr>
            <p:ph type="title"/>
          </p:nvPr>
        </p:nvSpPr>
        <p:spPr/>
        <p:txBody>
          <a:bodyPr/>
          <a:lstStyle/>
          <a:p>
            <a:r>
              <a:rPr lang="it-IT" dirty="0"/>
              <a:t>Ci presentiamo </a:t>
            </a:r>
          </a:p>
        </p:txBody>
      </p:sp>
      <p:sp>
        <p:nvSpPr>
          <p:cNvPr id="3" name="Segnaposto contenuto 2">
            <a:extLst>
              <a:ext uri="{FF2B5EF4-FFF2-40B4-BE49-F238E27FC236}">
                <a16:creationId xmlns:a16="http://schemas.microsoft.com/office/drawing/2014/main" id="{71EA9CF1-52EB-67D7-B9FB-A045FFA56074}"/>
              </a:ext>
            </a:extLst>
          </p:cNvPr>
          <p:cNvSpPr>
            <a:spLocks noGrp="1"/>
          </p:cNvSpPr>
          <p:nvPr>
            <p:ph idx="1"/>
          </p:nvPr>
        </p:nvSpPr>
        <p:spPr/>
        <p:txBody>
          <a:bodyPr/>
          <a:lstStyle/>
          <a:p>
            <a:r>
              <a:rPr lang="it-IT" dirty="0"/>
              <a:t>Dott. Michela De Santi assistente sociale specialista presso ONG Associazione AIBI Amici Dei Bambini ETS </a:t>
            </a:r>
          </a:p>
          <a:p>
            <a:r>
              <a:rPr lang="it-IT" dirty="0" err="1"/>
              <a:t>Sign</a:t>
            </a:r>
            <a:r>
              <a:rPr lang="it-IT" dirty="0"/>
              <a:t>. Anna Settembrino studentessa del Terzo Anno del Corso di Laurea in Servizio Sociale </a:t>
            </a:r>
          </a:p>
        </p:txBody>
      </p:sp>
      <p:sp>
        <p:nvSpPr>
          <p:cNvPr id="4" name="Segnaposto numero diapositiva 3">
            <a:extLst>
              <a:ext uri="{FF2B5EF4-FFF2-40B4-BE49-F238E27FC236}">
                <a16:creationId xmlns:a16="http://schemas.microsoft.com/office/drawing/2014/main" id="{A44E3665-E5EF-402F-A62B-96A58E375D66}"/>
              </a:ext>
            </a:extLst>
          </p:cNvPr>
          <p:cNvSpPr>
            <a:spLocks noGrp="1"/>
          </p:cNvSpPr>
          <p:nvPr>
            <p:ph type="sldNum" sz="quarter" idx="10"/>
          </p:nvPr>
        </p:nvSpPr>
        <p:spPr/>
        <p:txBody>
          <a:bodyPr/>
          <a:lstStyle/>
          <a:p>
            <a:pPr rtl="0"/>
            <a:fld id="{48F63A3B-78C7-47BE-AE5E-E10140E04643}" type="slidenum">
              <a:rPr lang="it-IT" smtClean="0"/>
              <a:pPr rtl="0"/>
              <a:t>2</a:t>
            </a:fld>
            <a:endParaRPr lang="it-IT" dirty="0"/>
          </a:p>
        </p:txBody>
      </p:sp>
    </p:spTree>
    <p:extLst>
      <p:ext uri="{BB962C8B-B14F-4D97-AF65-F5344CB8AC3E}">
        <p14:creationId xmlns:p14="http://schemas.microsoft.com/office/powerpoint/2010/main" val="551719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7B359C-6679-04F3-55F2-ECEDAC158645}"/>
              </a:ext>
            </a:extLst>
          </p:cNvPr>
          <p:cNvSpPr>
            <a:spLocks noGrp="1"/>
          </p:cNvSpPr>
          <p:nvPr>
            <p:ph type="title"/>
          </p:nvPr>
        </p:nvSpPr>
        <p:spPr>
          <a:xfrm>
            <a:off x="3460565" y="372861"/>
            <a:ext cx="7965461" cy="2068497"/>
          </a:xfrm>
        </p:spPr>
        <p:txBody>
          <a:bodyPr/>
          <a:lstStyle/>
          <a:p>
            <a:br>
              <a:rPr lang="it-IT" sz="3600" dirty="0"/>
            </a:br>
            <a:br>
              <a:rPr lang="it-IT" sz="3600" dirty="0"/>
            </a:br>
            <a:r>
              <a:rPr lang="it-IT" sz="2000" dirty="0"/>
              <a:t>SECONDO Progetto CARE FOR GHANA – Un Contributo all’Accoglienza e al REinserimento dei minori vulnerabili in Ghana</a:t>
            </a:r>
            <a:br>
              <a:rPr lang="it-IT" sz="3600" dirty="0"/>
            </a:br>
            <a:endParaRPr lang="it-IT" dirty="0"/>
          </a:p>
        </p:txBody>
      </p:sp>
      <p:sp>
        <p:nvSpPr>
          <p:cNvPr id="3" name="Segnaposto contenuto 2">
            <a:extLst>
              <a:ext uri="{FF2B5EF4-FFF2-40B4-BE49-F238E27FC236}">
                <a16:creationId xmlns:a16="http://schemas.microsoft.com/office/drawing/2014/main" id="{23B266EF-850F-BA72-836B-60EC2F7555A8}"/>
              </a:ext>
            </a:extLst>
          </p:cNvPr>
          <p:cNvSpPr>
            <a:spLocks noGrp="1"/>
          </p:cNvSpPr>
          <p:nvPr>
            <p:ph sz="half" idx="2"/>
          </p:nvPr>
        </p:nvSpPr>
        <p:spPr/>
        <p:txBody>
          <a:bodyPr>
            <a:normAutofit fontScale="40000" lnSpcReduction="20000"/>
          </a:bodyPr>
          <a:lstStyle/>
          <a:p>
            <a:pPr algn="just"/>
            <a:r>
              <a:rPr lang="it-IT" sz="4000" dirty="0"/>
              <a:t>Obiettivo</a:t>
            </a:r>
            <a:endParaRPr lang="it-IT" sz="2200" dirty="0"/>
          </a:p>
          <a:p>
            <a:pPr algn="just"/>
            <a:r>
              <a:rPr lang="it-IT" sz="4200" b="1" dirty="0"/>
              <a:t>migliorare il sistema di accoglienza di bambini/e vulnerabili nella regione di Accra, in Ghana, </a:t>
            </a:r>
            <a:r>
              <a:rPr lang="it-IT" sz="4200" dirty="0"/>
              <a:t>attraverso la collaborazione, sia nella </a:t>
            </a:r>
            <a:r>
              <a:rPr lang="it-IT" sz="4200" b="1" dirty="0"/>
              <a:t>fase di istituzionalizzazione che nella fase di reinserimento familiare</a:t>
            </a:r>
            <a:r>
              <a:rPr lang="it-IT" sz="4200" dirty="0"/>
              <a:t>, con il “Department of Social Welfare” (DSW), ente che fa capo al “</a:t>
            </a:r>
            <a:r>
              <a:rPr lang="it-IT" sz="4200" dirty="0" err="1"/>
              <a:t>Ministry</a:t>
            </a:r>
            <a:r>
              <a:rPr lang="it-IT" sz="4200" dirty="0"/>
              <a:t> of Gender, Children and Social </a:t>
            </a:r>
            <a:r>
              <a:rPr lang="it-IT" sz="4200" dirty="0" err="1"/>
              <a:t>Protection</a:t>
            </a:r>
            <a:r>
              <a:rPr lang="it-IT" sz="4200" dirty="0"/>
              <a:t>”, e l’”OSU Children Home” (d’ora in poi “Centro OSU”), un centro di accoglienza pubblico gestito dal DSW stesso, che ospita </a:t>
            </a:r>
            <a:r>
              <a:rPr lang="it-IT" sz="4200" b="1" dirty="0"/>
              <a:t>140 minori abbandonati, di cui 56 con diverse forme di disabilità. </a:t>
            </a:r>
          </a:p>
          <a:p>
            <a:pPr algn="just"/>
            <a:r>
              <a:rPr lang="it-IT" sz="4200" dirty="0"/>
              <a:t>In particolare, la presente azione prevede di contribuire a: - </a:t>
            </a:r>
            <a:r>
              <a:rPr lang="it-IT" sz="4200" b="1" dirty="0"/>
              <a:t>migliorare le condizioni di vita dei minori accolti nel centro, attraverso la fornitura di generi alimentari, vestiario e materiale didattico e l’organizzazione di escursioni a carattere didattico e ricreativo; - formare e assistere il personale del Centro OSU nel processo di tracciamento familiare e deistituzionalizzazione dei minori accolti</a:t>
            </a:r>
            <a:r>
              <a:rPr lang="it-IT" sz="4200" dirty="0"/>
              <a:t>; - informare e sensibilizzare la società civile</a:t>
            </a:r>
          </a:p>
        </p:txBody>
      </p:sp>
      <p:sp>
        <p:nvSpPr>
          <p:cNvPr id="4" name="Segnaposto numero diapositiva 3">
            <a:extLst>
              <a:ext uri="{FF2B5EF4-FFF2-40B4-BE49-F238E27FC236}">
                <a16:creationId xmlns:a16="http://schemas.microsoft.com/office/drawing/2014/main" id="{2EAE8576-1D71-8AC3-0830-5EF4327C6C8B}"/>
              </a:ext>
            </a:extLst>
          </p:cNvPr>
          <p:cNvSpPr>
            <a:spLocks noGrp="1"/>
          </p:cNvSpPr>
          <p:nvPr>
            <p:ph type="sldNum" sz="quarter" idx="10"/>
          </p:nvPr>
        </p:nvSpPr>
        <p:spPr/>
        <p:txBody>
          <a:bodyPr/>
          <a:lstStyle/>
          <a:p>
            <a:pPr rtl="0"/>
            <a:fld id="{48F63A3B-78C7-47BE-AE5E-E10140E04643}" type="slidenum">
              <a:rPr lang="it-IT" smtClean="0"/>
              <a:pPr rtl="0"/>
              <a:t>20</a:t>
            </a:fld>
            <a:endParaRPr lang="it-IT" dirty="0"/>
          </a:p>
        </p:txBody>
      </p:sp>
    </p:spTree>
    <p:extLst>
      <p:ext uri="{BB962C8B-B14F-4D97-AF65-F5344CB8AC3E}">
        <p14:creationId xmlns:p14="http://schemas.microsoft.com/office/powerpoint/2010/main" val="4134760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7B359C-6679-04F3-55F2-ECEDAC158645}"/>
              </a:ext>
            </a:extLst>
          </p:cNvPr>
          <p:cNvSpPr>
            <a:spLocks noGrp="1"/>
          </p:cNvSpPr>
          <p:nvPr>
            <p:ph type="title"/>
          </p:nvPr>
        </p:nvSpPr>
        <p:spPr>
          <a:xfrm>
            <a:off x="3460565" y="372862"/>
            <a:ext cx="7965461" cy="1482572"/>
          </a:xfrm>
        </p:spPr>
        <p:txBody>
          <a:bodyPr/>
          <a:lstStyle/>
          <a:p>
            <a:br>
              <a:rPr lang="it-IT" sz="3600" dirty="0"/>
            </a:br>
            <a:br>
              <a:rPr lang="it-IT" sz="3600" dirty="0"/>
            </a:br>
            <a:r>
              <a:rPr lang="it-IT" sz="2000" dirty="0"/>
              <a:t>SECONDO Progetto CARE FOR GHANA – Un Contributo all’Accoglienza e al REinserimento dei minori vulnerabili in Ghana</a:t>
            </a:r>
            <a:br>
              <a:rPr lang="it-IT" sz="3600" dirty="0"/>
            </a:br>
            <a:endParaRPr lang="it-IT" dirty="0"/>
          </a:p>
        </p:txBody>
      </p:sp>
      <p:sp>
        <p:nvSpPr>
          <p:cNvPr id="3" name="Segnaposto contenuto 2">
            <a:extLst>
              <a:ext uri="{FF2B5EF4-FFF2-40B4-BE49-F238E27FC236}">
                <a16:creationId xmlns:a16="http://schemas.microsoft.com/office/drawing/2014/main" id="{23B266EF-850F-BA72-836B-60EC2F7555A8}"/>
              </a:ext>
            </a:extLst>
          </p:cNvPr>
          <p:cNvSpPr>
            <a:spLocks noGrp="1"/>
          </p:cNvSpPr>
          <p:nvPr>
            <p:ph sz="half" idx="2"/>
          </p:nvPr>
        </p:nvSpPr>
        <p:spPr>
          <a:xfrm>
            <a:off x="896645" y="1438184"/>
            <a:ext cx="10529380" cy="5273334"/>
          </a:xfrm>
        </p:spPr>
        <p:txBody>
          <a:bodyPr>
            <a:normAutofit/>
          </a:bodyPr>
          <a:lstStyle/>
          <a:p>
            <a:pPr marL="457200" indent="-457200" algn="just">
              <a:buFont typeface="+mj-lt"/>
              <a:buAutoNum type="arabicPeriod"/>
            </a:pPr>
            <a:r>
              <a:rPr lang="it-IT" sz="2000" dirty="0"/>
              <a:t>Miglioramento delle condizioni di vita dei bambini ospiti del Centro OSU </a:t>
            </a:r>
          </a:p>
          <a:p>
            <a:pPr algn="just"/>
            <a:r>
              <a:rPr lang="it-IT" sz="2000" dirty="0"/>
              <a:t>Fornitura di generi alimentari ai bambini del Centro OSU</a:t>
            </a:r>
          </a:p>
          <a:p>
            <a:pPr algn="just"/>
            <a:r>
              <a:rPr lang="it-IT" sz="2000" dirty="0"/>
              <a:t>Acquisto di supporti per la scolarizzazione (vestiti, materiale scolastico, uniformi, scarpe, etc.)</a:t>
            </a:r>
          </a:p>
          <a:p>
            <a:pPr algn="just"/>
            <a:r>
              <a:rPr lang="it-IT" sz="2000" dirty="0"/>
              <a:t>Organizzazione di escursioni per bambine e bambini del centro OSU</a:t>
            </a:r>
          </a:p>
          <a:p>
            <a:pPr marL="457200" indent="-457200" algn="just">
              <a:buFont typeface="+mj-lt"/>
              <a:buAutoNum type="arabicPeriod"/>
            </a:pPr>
            <a:r>
              <a:rPr lang="it-IT" sz="2000" dirty="0"/>
              <a:t>Rafforzamento delle attività di tracciamento familiare e de-istituzionalizzazione dei bambini del centro OSU</a:t>
            </a:r>
          </a:p>
          <a:p>
            <a:pPr marL="457200" indent="-457200" algn="just">
              <a:buFont typeface="+mj-lt"/>
              <a:buAutoNum type="arabicPeriod"/>
            </a:pPr>
            <a:r>
              <a:rPr lang="it-IT" sz="2000" dirty="0"/>
              <a:t>Diffusione di </a:t>
            </a:r>
            <a:r>
              <a:rPr lang="it-IT" sz="2000" b="1" dirty="0"/>
              <a:t>moduli formativi per lo staff del Centro OSU volti al rafforzamento delle capacità e conoscenze tecniche in tema di protezione, affido e adozione di minori</a:t>
            </a:r>
          </a:p>
          <a:p>
            <a:pPr marL="457200" indent="-457200" algn="just">
              <a:buFont typeface="+mj-lt"/>
              <a:buAutoNum type="arabicPeriod"/>
            </a:pPr>
            <a:r>
              <a:rPr lang="it-IT" sz="2000" dirty="0"/>
              <a:t>Supporto al Centro OSU nel tracciamento, mediazione e monitoraggio familiare </a:t>
            </a:r>
          </a:p>
          <a:p>
            <a:pPr marL="457200" indent="-457200" algn="just">
              <a:buFont typeface="+mj-lt"/>
              <a:buAutoNum type="arabicPeriod"/>
            </a:pPr>
            <a:r>
              <a:rPr lang="it-IT" sz="2000" dirty="0"/>
              <a:t>Fornitura di cibo, elettricità, gas e acqua per sostenere le famiglie d’origine e/o affidatarie </a:t>
            </a:r>
          </a:p>
          <a:p>
            <a:pPr marL="457200" indent="-457200" algn="just">
              <a:buFont typeface="+mj-lt"/>
              <a:buAutoNum type="arabicPeriod"/>
            </a:pPr>
            <a:r>
              <a:rPr lang="it-IT" sz="2000" dirty="0"/>
              <a:t>Scambio esperienze con realtà universitarie</a:t>
            </a:r>
          </a:p>
          <a:p>
            <a:pPr algn="just"/>
            <a:endParaRPr lang="it-IT" sz="2600" dirty="0"/>
          </a:p>
        </p:txBody>
      </p:sp>
      <p:sp>
        <p:nvSpPr>
          <p:cNvPr id="4" name="Segnaposto numero diapositiva 3">
            <a:extLst>
              <a:ext uri="{FF2B5EF4-FFF2-40B4-BE49-F238E27FC236}">
                <a16:creationId xmlns:a16="http://schemas.microsoft.com/office/drawing/2014/main" id="{2EAE8576-1D71-8AC3-0830-5EF4327C6C8B}"/>
              </a:ext>
            </a:extLst>
          </p:cNvPr>
          <p:cNvSpPr>
            <a:spLocks noGrp="1"/>
          </p:cNvSpPr>
          <p:nvPr>
            <p:ph type="sldNum" sz="quarter" idx="10"/>
          </p:nvPr>
        </p:nvSpPr>
        <p:spPr/>
        <p:txBody>
          <a:bodyPr/>
          <a:lstStyle/>
          <a:p>
            <a:pPr rtl="0"/>
            <a:fld id="{48F63A3B-78C7-47BE-AE5E-E10140E04643}" type="slidenum">
              <a:rPr lang="it-IT" smtClean="0"/>
              <a:pPr rtl="0"/>
              <a:t>21</a:t>
            </a:fld>
            <a:endParaRPr lang="it-IT" dirty="0"/>
          </a:p>
        </p:txBody>
      </p:sp>
    </p:spTree>
    <p:extLst>
      <p:ext uri="{BB962C8B-B14F-4D97-AF65-F5344CB8AC3E}">
        <p14:creationId xmlns:p14="http://schemas.microsoft.com/office/powerpoint/2010/main" val="153317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8A34A6-22BC-27A4-2C79-EE98A4943B14}"/>
              </a:ext>
            </a:extLst>
          </p:cNvPr>
          <p:cNvSpPr>
            <a:spLocks noGrp="1"/>
          </p:cNvSpPr>
          <p:nvPr>
            <p:ph type="title"/>
          </p:nvPr>
        </p:nvSpPr>
        <p:spPr>
          <a:xfrm>
            <a:off x="914399" y="834635"/>
            <a:ext cx="7367452" cy="1222385"/>
          </a:xfrm>
        </p:spPr>
        <p:txBody>
          <a:bodyPr rtlCol="0"/>
          <a:lstStyle>
            <a:defPPr>
              <a:defRPr lang="it-IT"/>
            </a:defPPr>
          </a:lstStyle>
          <a:p>
            <a:pPr rtl="0"/>
            <a:r>
              <a:rPr lang="it-IT" dirty="0"/>
              <a:t>Bibliografia </a:t>
            </a:r>
          </a:p>
        </p:txBody>
      </p:sp>
      <p:sp>
        <p:nvSpPr>
          <p:cNvPr id="3" name="Segnaposto numero diapositiva 2">
            <a:extLst>
              <a:ext uri="{FF2B5EF4-FFF2-40B4-BE49-F238E27FC236}">
                <a16:creationId xmlns:a16="http://schemas.microsoft.com/office/drawing/2014/main" id="{7267C004-8B72-C872-98FB-00A2A584D055}"/>
              </a:ext>
            </a:extLst>
          </p:cNvPr>
          <p:cNvSpPr>
            <a:spLocks noGrp="1"/>
          </p:cNvSpPr>
          <p:nvPr>
            <p:ph type="sldNum" sz="quarter" idx="10"/>
          </p:nvPr>
        </p:nvSpPr>
        <p:spPr>
          <a:xfrm>
            <a:off x="10438475" y="457199"/>
            <a:ext cx="987552" cy="471489"/>
          </a:xfrm>
        </p:spPr>
        <p:txBody>
          <a:bodyPr rtlCol="0"/>
          <a:lstStyle>
            <a:defPPr>
              <a:defRPr lang="it-IT"/>
            </a:defPPr>
          </a:lstStyle>
          <a:p>
            <a:pPr rtl="0"/>
            <a:fld id="{48F63A3B-78C7-47BE-AE5E-E10140E04643}" type="slidenum">
              <a:rPr lang="it-IT" smtClean="0"/>
              <a:pPr rtl="0"/>
              <a:t>22</a:t>
            </a:fld>
            <a:endParaRPr lang="it-IT" dirty="0"/>
          </a:p>
        </p:txBody>
      </p:sp>
      <p:sp>
        <p:nvSpPr>
          <p:cNvPr id="16" name="Segnaposto contenuto 4">
            <a:extLst>
              <a:ext uri="{FF2B5EF4-FFF2-40B4-BE49-F238E27FC236}">
                <a16:creationId xmlns:a16="http://schemas.microsoft.com/office/drawing/2014/main" id="{AEF9954A-E263-8A7E-58B1-4D03F7D1BD9B}"/>
              </a:ext>
            </a:extLst>
          </p:cNvPr>
          <p:cNvSpPr>
            <a:spLocks noGrp="1"/>
          </p:cNvSpPr>
          <p:nvPr>
            <p:ph sz="half" idx="2"/>
          </p:nvPr>
        </p:nvSpPr>
        <p:spPr>
          <a:xfrm>
            <a:off x="914400" y="2303028"/>
            <a:ext cx="3518263" cy="3720337"/>
          </a:xfrm>
        </p:spPr>
        <p:txBody>
          <a:bodyPr rtlCol="0">
            <a:normAutofit fontScale="77500" lnSpcReduction="20000"/>
          </a:bodyPr>
          <a:lstStyle>
            <a:defPPr>
              <a:defRPr lang="it-IT"/>
            </a:defPPr>
          </a:lstStyle>
          <a:p>
            <a:pPr algn="l"/>
            <a:r>
              <a:rPr lang="en-GB" b="0" i="0" dirty="0">
                <a:solidFill>
                  <a:srgbClr val="212529"/>
                </a:solidFill>
                <a:effectLst/>
                <a:latin typeface="-apple-system"/>
              </a:rPr>
              <a:t>Campanini A., Frost E. (edited by), “European Social Work. Commonalities and Differences”, </a:t>
            </a:r>
            <a:r>
              <a:rPr lang="en-GB" b="0" i="0" dirty="0" err="1">
                <a:solidFill>
                  <a:srgbClr val="212529"/>
                </a:solidFill>
                <a:effectLst/>
                <a:latin typeface="-apple-system"/>
              </a:rPr>
              <a:t>Carocci</a:t>
            </a:r>
            <a:r>
              <a:rPr lang="en-GB" b="0" i="0" dirty="0">
                <a:solidFill>
                  <a:srgbClr val="212529"/>
                </a:solidFill>
                <a:effectLst/>
                <a:latin typeface="-apple-system"/>
              </a:rPr>
              <a:t>, Roma, (2004);</a:t>
            </a:r>
          </a:p>
          <a:p>
            <a:pPr algn="l"/>
            <a:r>
              <a:rPr lang="en-GB" b="0" i="0" dirty="0" err="1">
                <a:solidFill>
                  <a:srgbClr val="212529"/>
                </a:solidFill>
                <a:effectLst/>
                <a:latin typeface="-apple-system"/>
              </a:rPr>
              <a:t>Dominelli</a:t>
            </a:r>
            <a:r>
              <a:rPr lang="en-GB" b="0" i="0" dirty="0">
                <a:solidFill>
                  <a:srgbClr val="212529"/>
                </a:solidFill>
                <a:effectLst/>
                <a:latin typeface="-apple-system"/>
              </a:rPr>
              <a:t> L., “Il </a:t>
            </a:r>
            <a:r>
              <a:rPr lang="en-GB" b="0" i="0" dirty="0" err="1">
                <a:solidFill>
                  <a:srgbClr val="212529"/>
                </a:solidFill>
                <a:effectLst/>
                <a:latin typeface="-apple-system"/>
              </a:rPr>
              <a:t>servizio</a:t>
            </a:r>
            <a:r>
              <a:rPr lang="en-GB" b="0" i="0" dirty="0">
                <a:solidFill>
                  <a:srgbClr val="212529"/>
                </a:solidFill>
                <a:effectLst/>
                <a:latin typeface="-apple-system"/>
              </a:rPr>
              <a:t> </a:t>
            </a:r>
            <a:r>
              <a:rPr lang="en-GB" b="0" i="0" dirty="0" err="1">
                <a:solidFill>
                  <a:srgbClr val="212529"/>
                </a:solidFill>
                <a:effectLst/>
                <a:latin typeface="-apple-system"/>
              </a:rPr>
              <a:t>sociale</a:t>
            </a:r>
            <a:r>
              <a:rPr lang="en-GB" b="0" i="0" dirty="0">
                <a:solidFill>
                  <a:srgbClr val="212529"/>
                </a:solidFill>
                <a:effectLst/>
                <a:latin typeface="-apple-system"/>
              </a:rPr>
              <a:t>. Una </a:t>
            </a:r>
            <a:r>
              <a:rPr lang="en-GB" b="0" i="0" dirty="0" err="1">
                <a:solidFill>
                  <a:srgbClr val="212529"/>
                </a:solidFill>
                <a:effectLst/>
                <a:latin typeface="-apple-system"/>
              </a:rPr>
              <a:t>professione</a:t>
            </a:r>
            <a:r>
              <a:rPr lang="en-GB" b="0" i="0" dirty="0">
                <a:solidFill>
                  <a:srgbClr val="212529"/>
                </a:solidFill>
                <a:effectLst/>
                <a:latin typeface="-apple-system"/>
              </a:rPr>
              <a:t> </a:t>
            </a:r>
            <a:r>
              <a:rPr lang="en-GB" b="0" i="0" dirty="0" err="1">
                <a:solidFill>
                  <a:srgbClr val="212529"/>
                </a:solidFill>
                <a:effectLst/>
                <a:latin typeface="-apple-system"/>
              </a:rPr>
              <a:t>che</a:t>
            </a:r>
            <a:r>
              <a:rPr lang="en-GB" b="0" i="0" dirty="0">
                <a:solidFill>
                  <a:srgbClr val="212529"/>
                </a:solidFill>
                <a:effectLst/>
                <a:latin typeface="-apple-system"/>
              </a:rPr>
              <a:t> cambia”, Erickson, Trento, (2005)</a:t>
            </a:r>
          </a:p>
          <a:p>
            <a:pPr algn="l"/>
            <a:r>
              <a:rPr lang="en-GB" b="0" i="0" dirty="0">
                <a:solidFill>
                  <a:srgbClr val="212529"/>
                </a:solidFill>
                <a:effectLst/>
                <a:latin typeface="-apple-system"/>
              </a:rPr>
              <a:t> Gal J, Weiss-Gal I. (editor) “Influencing Social Policy: An International Perspective on Policy Practice”, Policy Press, Bristol (2012);</a:t>
            </a:r>
          </a:p>
          <a:p>
            <a:pPr algn="l"/>
            <a:r>
              <a:rPr lang="en-GB" b="0" i="0" dirty="0" err="1">
                <a:solidFill>
                  <a:srgbClr val="212529"/>
                </a:solidFill>
                <a:effectLst/>
                <a:latin typeface="-apple-system"/>
              </a:rPr>
              <a:t>Hämäläinen</a:t>
            </a:r>
            <a:r>
              <a:rPr lang="en-GB" b="0" i="0" dirty="0">
                <a:solidFill>
                  <a:srgbClr val="212529"/>
                </a:solidFill>
                <a:effectLst/>
                <a:latin typeface="-apple-system"/>
              </a:rPr>
              <a:t> J., Littlechild B., </a:t>
            </a:r>
            <a:r>
              <a:rPr lang="en-GB" b="0" i="0" dirty="0" err="1">
                <a:solidFill>
                  <a:srgbClr val="212529"/>
                </a:solidFill>
                <a:effectLst/>
                <a:latin typeface="-apple-system"/>
              </a:rPr>
              <a:t>Chytil</a:t>
            </a:r>
            <a:r>
              <a:rPr lang="en-GB" b="0" i="0" dirty="0">
                <a:solidFill>
                  <a:srgbClr val="212529"/>
                </a:solidFill>
                <a:effectLst/>
                <a:latin typeface="-apple-system"/>
              </a:rPr>
              <a:t> O., </a:t>
            </a:r>
            <a:r>
              <a:rPr lang="en-GB" b="0" i="0" dirty="0" err="1">
                <a:solidFill>
                  <a:srgbClr val="212529"/>
                </a:solidFill>
                <a:effectLst/>
                <a:latin typeface="-apple-system"/>
              </a:rPr>
              <a:t>Sramata</a:t>
            </a:r>
            <a:r>
              <a:rPr lang="en-GB" b="0" i="0" dirty="0">
                <a:solidFill>
                  <a:srgbClr val="212529"/>
                </a:solidFill>
                <a:effectLst/>
                <a:latin typeface="-apple-system"/>
              </a:rPr>
              <a:t> M.,  </a:t>
            </a:r>
            <a:r>
              <a:rPr lang="en-GB" b="0" i="0" dirty="0" err="1">
                <a:solidFill>
                  <a:srgbClr val="212529"/>
                </a:solidFill>
                <a:effectLst/>
                <a:latin typeface="-apple-system"/>
              </a:rPr>
              <a:t>Jovelin</a:t>
            </a:r>
            <a:r>
              <a:rPr lang="en-GB" b="0" i="0" dirty="0">
                <a:solidFill>
                  <a:srgbClr val="212529"/>
                </a:solidFill>
                <a:effectLst/>
                <a:latin typeface="-apple-system"/>
              </a:rPr>
              <a:t> E. (editors), “Evolution of Child Protection and Child Welfare Policies in Selected European Countries”, Publisher University of Ostrava – ERIS with Albert Publisher(2012);</a:t>
            </a:r>
          </a:p>
          <a:p>
            <a:pPr algn="l"/>
            <a:r>
              <a:rPr lang="en-GB" b="0" i="0" dirty="0">
                <a:solidFill>
                  <a:srgbClr val="212529"/>
                </a:solidFill>
                <a:effectLst/>
                <a:latin typeface="-apple-system"/>
              </a:rPr>
              <a:t>)</a:t>
            </a:r>
          </a:p>
          <a:p>
            <a:br>
              <a:rPr lang="en-GB" dirty="0"/>
            </a:br>
            <a:endParaRPr lang="it-IT" dirty="0"/>
          </a:p>
        </p:txBody>
      </p:sp>
      <p:sp>
        <p:nvSpPr>
          <p:cNvPr id="17" name="Segnaposto contenuto 6">
            <a:extLst>
              <a:ext uri="{FF2B5EF4-FFF2-40B4-BE49-F238E27FC236}">
                <a16:creationId xmlns:a16="http://schemas.microsoft.com/office/drawing/2014/main" id="{33680A80-5C61-DD02-1119-0565C0AD5372}"/>
              </a:ext>
            </a:extLst>
          </p:cNvPr>
          <p:cNvSpPr>
            <a:spLocks noGrp="1"/>
          </p:cNvSpPr>
          <p:nvPr>
            <p:ph sz="quarter" idx="4"/>
          </p:nvPr>
        </p:nvSpPr>
        <p:spPr>
          <a:xfrm>
            <a:off x="4782159" y="2303028"/>
            <a:ext cx="3284951" cy="3720337"/>
          </a:xfrm>
        </p:spPr>
        <p:txBody>
          <a:bodyPr rtlCol="0">
            <a:normAutofit fontScale="85000" lnSpcReduction="20000"/>
          </a:bodyPr>
          <a:lstStyle>
            <a:defPPr>
              <a:defRPr lang="it-IT"/>
            </a:defPPr>
          </a:lstStyle>
          <a:p>
            <a:pPr algn="l"/>
            <a:r>
              <a:rPr lang="en-GB" b="0" i="0" dirty="0">
                <a:solidFill>
                  <a:srgbClr val="212529"/>
                </a:solidFill>
                <a:effectLst/>
                <a:latin typeface="-apple-system"/>
              </a:rPr>
              <a:t>Healy L., Thomas R. “International Social Work”, Oxford Press (2020, 3rd edition);</a:t>
            </a:r>
          </a:p>
          <a:p>
            <a:pPr algn="l"/>
            <a:r>
              <a:rPr lang="en-GB" b="0" i="0" dirty="0">
                <a:solidFill>
                  <a:srgbClr val="212529"/>
                </a:solidFill>
                <a:effectLst/>
                <a:latin typeface="-apple-system"/>
              </a:rPr>
              <a:t>Payne M., Askeland G.A., “Globalization and International Social Work: Postmodern Change and challenge”, Ashgate, (2008);</a:t>
            </a:r>
          </a:p>
          <a:p>
            <a:pPr algn="l"/>
            <a:r>
              <a:rPr lang="en-GB" b="0" i="0" dirty="0">
                <a:solidFill>
                  <a:srgbClr val="212529"/>
                </a:solidFill>
                <a:effectLst/>
                <a:latin typeface="-apple-system"/>
              </a:rPr>
              <a:t>Payne M., “Modern Social Work Theories”, Palgrave MacMillan, Basingstoke, fourth edition (2014)t;</a:t>
            </a:r>
          </a:p>
          <a:p>
            <a:pPr algn="l"/>
            <a:r>
              <a:rPr lang="en-GB" b="0" i="0" dirty="0">
                <a:solidFill>
                  <a:srgbClr val="212529"/>
                </a:solidFill>
                <a:effectLst/>
                <a:latin typeface="-apple-system"/>
              </a:rPr>
              <a:t>Welbourne P, Dixon J. (editors), “Protecting Children: A Global Appraisal”, Jessica Kingsley Publishers, London, (2013).</a:t>
            </a:r>
          </a:p>
          <a:p>
            <a:pPr algn="l"/>
            <a:r>
              <a:rPr lang="en-GB" b="0" i="0" dirty="0">
                <a:solidFill>
                  <a:srgbClr val="212529"/>
                </a:solidFill>
                <a:effectLst/>
                <a:latin typeface="-apple-system"/>
              </a:rPr>
              <a:t>Social Dialogue https://socialdialogue.online</a:t>
            </a:r>
            <a:br>
              <a:rPr lang="en-GB" dirty="0"/>
            </a:br>
            <a:endParaRPr lang="it-IT" dirty="0"/>
          </a:p>
          <a:p>
            <a:pPr rtl="0"/>
            <a:endParaRPr lang="it-IT" dirty="0"/>
          </a:p>
        </p:txBody>
      </p:sp>
    </p:spTree>
    <p:extLst>
      <p:ext uri="{BB962C8B-B14F-4D97-AF65-F5344CB8AC3E}">
        <p14:creationId xmlns:p14="http://schemas.microsoft.com/office/powerpoint/2010/main" val="2468595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9D22C5-0C9E-B582-A8FE-B45E70A01E7F}"/>
              </a:ext>
            </a:extLst>
          </p:cNvPr>
          <p:cNvSpPr>
            <a:spLocks noGrp="1"/>
          </p:cNvSpPr>
          <p:nvPr>
            <p:ph type="ctrTitle"/>
          </p:nvPr>
        </p:nvSpPr>
        <p:spPr>
          <a:xfrm>
            <a:off x="914401" y="849782"/>
            <a:ext cx="3213716" cy="2727709"/>
          </a:xfrm>
        </p:spPr>
        <p:txBody>
          <a:bodyPr rtlCol="0"/>
          <a:lstStyle>
            <a:defPPr>
              <a:defRPr lang="it-IT"/>
            </a:defPPr>
          </a:lstStyle>
          <a:p>
            <a:pPr rtl="0"/>
            <a:r>
              <a:rPr lang="it-IT"/>
              <a:t>Grazie</a:t>
            </a:r>
          </a:p>
        </p:txBody>
      </p:sp>
      <p:sp>
        <p:nvSpPr>
          <p:cNvPr id="3" name="Sottotitolo 2">
            <a:extLst>
              <a:ext uri="{FF2B5EF4-FFF2-40B4-BE49-F238E27FC236}">
                <a16:creationId xmlns:a16="http://schemas.microsoft.com/office/drawing/2014/main" id="{D8B5CEF2-E667-BBB5-2EA6-C06F93B6DE12}"/>
              </a:ext>
            </a:extLst>
          </p:cNvPr>
          <p:cNvSpPr>
            <a:spLocks noGrp="1"/>
          </p:cNvSpPr>
          <p:nvPr>
            <p:ph type="subTitle" idx="1"/>
          </p:nvPr>
        </p:nvSpPr>
        <p:spPr>
          <a:xfrm>
            <a:off x="914401" y="3813606"/>
            <a:ext cx="5715000" cy="2234642"/>
          </a:xfrm>
        </p:spPr>
        <p:txBody>
          <a:bodyPr rtlCol="0"/>
          <a:lstStyle>
            <a:defPPr>
              <a:defRPr lang="it-IT"/>
            </a:defPPr>
          </a:lstStyle>
          <a:p>
            <a:pPr rtl="0"/>
            <a:r>
              <a:rPr lang="it-IT" dirty="0"/>
              <a:t>Michela De Santi</a:t>
            </a:r>
          </a:p>
          <a:p>
            <a:pPr rtl="0"/>
            <a:r>
              <a:rPr lang="it-IT" dirty="0">
                <a:hlinkClick r:id="rId3"/>
              </a:rPr>
              <a:t>michela.desanti@aibi.it</a:t>
            </a:r>
            <a:endParaRPr lang="it-IT" dirty="0"/>
          </a:p>
          <a:p>
            <a:pPr rtl="0"/>
            <a:r>
              <a:rPr lang="it-IT" dirty="0">
                <a:hlinkClick r:id="rId4"/>
              </a:rPr>
              <a:t>www.aibi.it</a:t>
            </a:r>
            <a:endParaRPr lang="it-IT" dirty="0"/>
          </a:p>
          <a:p>
            <a:pPr rtl="0"/>
            <a:r>
              <a:rPr lang="it-IT" dirty="0"/>
              <a:t>Anna Settembrino</a:t>
            </a:r>
          </a:p>
          <a:p>
            <a:pPr rtl="0"/>
            <a:r>
              <a:rPr lang="it-IT" dirty="0"/>
              <a:t>anna.settembrino@unibz.it</a:t>
            </a:r>
          </a:p>
        </p:txBody>
      </p:sp>
    </p:spTree>
    <p:extLst>
      <p:ext uri="{BB962C8B-B14F-4D97-AF65-F5344CB8AC3E}">
        <p14:creationId xmlns:p14="http://schemas.microsoft.com/office/powerpoint/2010/main" val="1973173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8857EC-1213-BE8A-D681-F00D5F8F2181}"/>
              </a:ext>
            </a:extLst>
          </p:cNvPr>
          <p:cNvSpPr>
            <a:spLocks noGrp="1"/>
          </p:cNvSpPr>
          <p:nvPr>
            <p:ph type="title"/>
          </p:nvPr>
        </p:nvSpPr>
        <p:spPr>
          <a:xfrm>
            <a:off x="914400" y="457200"/>
            <a:ext cx="6583680" cy="1211802"/>
          </a:xfrm>
        </p:spPr>
        <p:txBody>
          <a:bodyPr/>
          <a:lstStyle/>
          <a:p>
            <a:r>
              <a:rPr lang="it-IT" dirty="0"/>
              <a:t>O.N.G. Organizzazione non governativa </a:t>
            </a:r>
          </a:p>
        </p:txBody>
      </p:sp>
      <p:sp>
        <p:nvSpPr>
          <p:cNvPr id="3" name="Segnaposto contenuto 2">
            <a:extLst>
              <a:ext uri="{FF2B5EF4-FFF2-40B4-BE49-F238E27FC236}">
                <a16:creationId xmlns:a16="http://schemas.microsoft.com/office/drawing/2014/main" id="{F7EF9CD3-F15E-2A31-DC7E-8974551A9B1C}"/>
              </a:ext>
            </a:extLst>
          </p:cNvPr>
          <p:cNvSpPr>
            <a:spLocks noGrp="1"/>
          </p:cNvSpPr>
          <p:nvPr>
            <p:ph idx="1"/>
          </p:nvPr>
        </p:nvSpPr>
        <p:spPr>
          <a:xfrm>
            <a:off x="390617" y="1828799"/>
            <a:ext cx="8211845" cy="4651899"/>
          </a:xfrm>
        </p:spPr>
        <p:txBody>
          <a:bodyPr>
            <a:normAutofit fontScale="85000" lnSpcReduction="20000"/>
          </a:bodyPr>
          <a:lstStyle/>
          <a:p>
            <a:r>
              <a:rPr lang="it-IT" b="0" i="0" dirty="0">
                <a:solidFill>
                  <a:srgbClr val="202122"/>
                </a:solidFill>
                <a:effectLst/>
                <a:highlight>
                  <a:srgbClr val="FFFFFF"/>
                </a:highlight>
                <a:latin typeface="Arial" panose="020B0604020202020204" pitchFamily="34" charset="0"/>
              </a:rPr>
              <a:t>Secondo le Nazioni Unite, un'ONG è un'organizzazione privata, senza scopo di lucro, che è indipendente dal controllo governativo e non è semplicemente un partito politico di opposizione. Le Nazioni Unite hanno concesso alle organizzazioni non governative di partecipare a specifici incontri e assemblee con lo status di osservatore.</a:t>
            </a:r>
          </a:p>
          <a:p>
            <a:r>
              <a:rPr lang="it-IT" b="0" i="0" dirty="0">
                <a:solidFill>
                  <a:srgbClr val="202122"/>
                </a:solidFill>
                <a:effectLst/>
                <a:highlight>
                  <a:srgbClr val="FFFFFF"/>
                </a:highlight>
                <a:latin typeface="Arial" panose="020B0604020202020204" pitchFamily="34" charset="0"/>
              </a:rPr>
              <a:t>Una ONG internazionale è stata definita per la prima volta nella risoluzione 288 (X) del </a:t>
            </a:r>
            <a:r>
              <a:rPr lang="it-IT" b="0" i="0" u="none" strike="noStrike" dirty="0">
                <a:solidFill>
                  <a:srgbClr val="0645AD"/>
                </a:solidFill>
                <a:effectLst/>
                <a:highlight>
                  <a:srgbClr val="FFFFFF"/>
                </a:highlight>
                <a:latin typeface="Arial" panose="020B0604020202020204" pitchFamily="34" charset="0"/>
                <a:hlinkClick r:id="rId2" tooltip="Consiglio economico e sociale delle Nazioni Unite"/>
              </a:rPr>
              <a:t>Consiglio Economico e Sociale delle Nazioni Unite</a:t>
            </a:r>
            <a:r>
              <a:rPr lang="it-IT" b="0" i="0" dirty="0">
                <a:solidFill>
                  <a:srgbClr val="202122"/>
                </a:solidFill>
                <a:effectLst/>
                <a:highlight>
                  <a:srgbClr val="FFFFFF"/>
                </a:highlight>
                <a:latin typeface="Arial" panose="020B0604020202020204" pitchFamily="34" charset="0"/>
              </a:rPr>
              <a:t> (ECOSOC) il 27 febbraio 1950, come "qualsiasi organizzazione internazionale che non è fondata da un trattato internazionale". Il ruolo delle ONG nello sviluppo sostenibile è stato anche riconosciuto nel Capitolo 27 dell'</a:t>
            </a:r>
            <a:r>
              <a:rPr lang="it-IT" b="0" i="0" u="none" strike="noStrike" dirty="0">
                <a:solidFill>
                  <a:srgbClr val="0645AD"/>
                </a:solidFill>
                <a:effectLst/>
                <a:highlight>
                  <a:srgbClr val="FFFFFF"/>
                </a:highlight>
                <a:latin typeface="Arial" panose="020B0604020202020204" pitchFamily="34" charset="0"/>
                <a:hlinkClick r:id="rId3" tooltip="Agenda 21"/>
              </a:rPr>
              <a:t>Agenda 21</a:t>
            </a:r>
            <a:r>
              <a:rPr lang="it-IT" b="0" i="0" dirty="0">
                <a:solidFill>
                  <a:srgbClr val="202122"/>
                </a:solidFill>
                <a:effectLst/>
                <a:highlight>
                  <a:srgbClr val="FFFFFF"/>
                </a:highlight>
                <a:latin typeface="Arial" panose="020B0604020202020204" pitchFamily="34" charset="0"/>
              </a:rPr>
              <a:t>.</a:t>
            </a:r>
            <a:endParaRPr lang="it-IT" dirty="0"/>
          </a:p>
        </p:txBody>
      </p:sp>
      <p:sp>
        <p:nvSpPr>
          <p:cNvPr id="4" name="Segnaposto numero diapositiva 3">
            <a:extLst>
              <a:ext uri="{FF2B5EF4-FFF2-40B4-BE49-F238E27FC236}">
                <a16:creationId xmlns:a16="http://schemas.microsoft.com/office/drawing/2014/main" id="{166E27E9-9554-1424-C32F-CF31E4EEC947}"/>
              </a:ext>
            </a:extLst>
          </p:cNvPr>
          <p:cNvSpPr>
            <a:spLocks noGrp="1"/>
          </p:cNvSpPr>
          <p:nvPr>
            <p:ph type="sldNum" sz="quarter" idx="10"/>
          </p:nvPr>
        </p:nvSpPr>
        <p:spPr/>
        <p:txBody>
          <a:bodyPr/>
          <a:lstStyle/>
          <a:p>
            <a:pPr rtl="0"/>
            <a:fld id="{48F63A3B-78C7-47BE-AE5E-E10140E04643}" type="slidenum">
              <a:rPr lang="it-IT" smtClean="0"/>
              <a:pPr rtl="0"/>
              <a:t>3</a:t>
            </a:fld>
            <a:endParaRPr lang="it-IT" dirty="0"/>
          </a:p>
        </p:txBody>
      </p:sp>
    </p:spTree>
    <p:extLst>
      <p:ext uri="{BB962C8B-B14F-4D97-AF65-F5344CB8AC3E}">
        <p14:creationId xmlns:p14="http://schemas.microsoft.com/office/powerpoint/2010/main" val="2584850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021072-4A77-DB4D-DF41-58EADB7DA94E}"/>
              </a:ext>
            </a:extLst>
          </p:cNvPr>
          <p:cNvSpPr>
            <a:spLocks noGrp="1"/>
          </p:cNvSpPr>
          <p:nvPr>
            <p:ph type="title"/>
          </p:nvPr>
        </p:nvSpPr>
        <p:spPr>
          <a:xfrm>
            <a:off x="914400" y="1057274"/>
            <a:ext cx="6583680" cy="1531357"/>
          </a:xfrm>
        </p:spPr>
        <p:txBody>
          <a:bodyPr rtlCol="0"/>
          <a:lstStyle>
            <a:defPPr>
              <a:defRPr lang="it-IT"/>
            </a:defPPr>
          </a:lstStyle>
          <a:p>
            <a:pPr algn="ctr" rtl="0"/>
            <a:r>
              <a:rPr lang="it-IT" dirty="0"/>
              <a:t>Servizio Sociale nel mondo </a:t>
            </a:r>
          </a:p>
        </p:txBody>
      </p:sp>
      <p:sp>
        <p:nvSpPr>
          <p:cNvPr id="3" name="Segnaposto contenuto 2">
            <a:extLst>
              <a:ext uri="{FF2B5EF4-FFF2-40B4-BE49-F238E27FC236}">
                <a16:creationId xmlns:a16="http://schemas.microsoft.com/office/drawing/2014/main" id="{D4D22962-3C7F-E480-5C35-7F4860A098E1}"/>
              </a:ext>
            </a:extLst>
          </p:cNvPr>
          <p:cNvSpPr>
            <a:spLocks noGrp="1"/>
          </p:cNvSpPr>
          <p:nvPr>
            <p:ph idx="1"/>
          </p:nvPr>
        </p:nvSpPr>
        <p:spPr>
          <a:xfrm>
            <a:off x="914400" y="2834640"/>
            <a:ext cx="6583680" cy="3207344"/>
          </a:xfrm>
        </p:spPr>
        <p:txBody>
          <a:bodyPr rtlCol="0">
            <a:normAutofit fontScale="92500" lnSpcReduction="20000"/>
          </a:bodyPr>
          <a:lstStyle>
            <a:defPPr>
              <a:defRPr lang="it-IT"/>
            </a:defPPr>
          </a:lstStyle>
          <a:p>
            <a:pPr rtl="0"/>
            <a:r>
              <a:rPr lang="it-IT" dirty="0"/>
              <a:t>Il servizio sociale è presente nella maggior parte degli Stati del mondo </a:t>
            </a:r>
          </a:p>
          <a:p>
            <a:pPr marL="342900" indent="-342900" rtl="0">
              <a:buFont typeface="Arial" panose="020B0604020202020204" pitchFamily="34" charset="0"/>
              <a:buChar char="•"/>
            </a:pPr>
            <a:r>
              <a:rPr lang="it-IT" dirty="0"/>
              <a:t>si trovano </a:t>
            </a:r>
            <a:r>
              <a:rPr lang="it-IT" b="1" dirty="0"/>
              <a:t>aspetti comuni </a:t>
            </a:r>
            <a:r>
              <a:rPr lang="it-IT" dirty="0"/>
              <a:t>nei diversi esempi di operatività presenti nel mondo. </a:t>
            </a:r>
          </a:p>
          <a:p>
            <a:pPr marL="342900" indent="-342900" rtl="0">
              <a:buFont typeface="Arial" panose="020B0604020202020204" pitchFamily="34" charset="0"/>
              <a:buChar char="•"/>
            </a:pPr>
            <a:r>
              <a:rPr lang="it-IT" dirty="0"/>
              <a:t>si ha </a:t>
            </a:r>
            <a:r>
              <a:rPr lang="it-IT" b="1" dirty="0"/>
              <a:t>difficoltà nell'individuare una definizione globale o degli standard validi </a:t>
            </a:r>
            <a:r>
              <a:rPr lang="it-IT" dirty="0"/>
              <a:t>a livello universale, in quanto vi sono situazioni e culture specifiche</a:t>
            </a:r>
          </a:p>
        </p:txBody>
      </p:sp>
      <p:sp>
        <p:nvSpPr>
          <p:cNvPr id="4" name="Segnaposto numero diapositiva 3">
            <a:extLst>
              <a:ext uri="{FF2B5EF4-FFF2-40B4-BE49-F238E27FC236}">
                <a16:creationId xmlns:a16="http://schemas.microsoft.com/office/drawing/2014/main" id="{18D5CFA2-4E67-F157-5FFD-A246307D41F7}"/>
              </a:ext>
            </a:extLst>
          </p:cNvPr>
          <p:cNvSpPr>
            <a:spLocks noGrp="1"/>
          </p:cNvSpPr>
          <p:nvPr>
            <p:ph type="sldNum" sz="quarter" idx="10"/>
          </p:nvPr>
        </p:nvSpPr>
        <p:spPr>
          <a:xfrm>
            <a:off x="10358437" y="457199"/>
            <a:ext cx="1067589" cy="471489"/>
          </a:xfrm>
        </p:spPr>
        <p:txBody>
          <a:bodyPr rtlCol="0"/>
          <a:lstStyle>
            <a:defPPr>
              <a:defRPr lang="it-IT"/>
            </a:defPPr>
          </a:lstStyle>
          <a:p>
            <a:pPr rtl="0"/>
            <a:fld id="{48F63A3B-78C7-47BE-AE5E-E10140E04643}" type="slidenum">
              <a:rPr lang="it-IT" smtClean="0"/>
              <a:pPr rtl="0"/>
              <a:t>4</a:t>
            </a:fld>
            <a:endParaRPr lang="it-IT" dirty="0"/>
          </a:p>
        </p:txBody>
      </p:sp>
    </p:spTree>
    <p:extLst>
      <p:ext uri="{BB962C8B-B14F-4D97-AF65-F5344CB8AC3E}">
        <p14:creationId xmlns:p14="http://schemas.microsoft.com/office/powerpoint/2010/main" val="3913219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B173A9-B05E-7BD0-CD04-3148969AB826}"/>
              </a:ext>
            </a:extLst>
          </p:cNvPr>
          <p:cNvSpPr>
            <a:spLocks noGrp="1"/>
          </p:cNvSpPr>
          <p:nvPr>
            <p:ph type="title"/>
          </p:nvPr>
        </p:nvSpPr>
        <p:spPr/>
        <p:txBody>
          <a:bodyPr/>
          <a:lstStyle/>
          <a:p>
            <a:pPr algn="ctr"/>
            <a:r>
              <a:rPr lang="it-IT" dirty="0"/>
              <a:t>Aspetti diversi nel mondo</a:t>
            </a:r>
          </a:p>
        </p:txBody>
      </p:sp>
      <p:sp>
        <p:nvSpPr>
          <p:cNvPr id="3" name="Segnaposto contenuto 2">
            <a:extLst>
              <a:ext uri="{FF2B5EF4-FFF2-40B4-BE49-F238E27FC236}">
                <a16:creationId xmlns:a16="http://schemas.microsoft.com/office/drawing/2014/main" id="{3D491B45-7174-56F0-2448-F265E6CD9180}"/>
              </a:ext>
            </a:extLst>
          </p:cNvPr>
          <p:cNvSpPr>
            <a:spLocks noGrp="1"/>
          </p:cNvSpPr>
          <p:nvPr>
            <p:ph idx="1"/>
          </p:nvPr>
        </p:nvSpPr>
        <p:spPr>
          <a:xfrm>
            <a:off x="914399" y="2834640"/>
            <a:ext cx="8637973" cy="3207344"/>
          </a:xfrm>
        </p:spPr>
        <p:txBody>
          <a:bodyPr>
            <a:normAutofit fontScale="92500"/>
          </a:bodyPr>
          <a:lstStyle/>
          <a:p>
            <a:r>
              <a:rPr lang="it-IT" b="1" dirty="0"/>
              <a:t>Cina</a:t>
            </a:r>
            <a:r>
              <a:rPr lang="it-IT" dirty="0"/>
              <a:t> servizio sociale deve portare armonia nella società (zone rurali)</a:t>
            </a:r>
          </a:p>
          <a:p>
            <a:r>
              <a:rPr lang="it-IT" b="1" dirty="0"/>
              <a:t>America Latina </a:t>
            </a:r>
            <a:r>
              <a:rPr lang="it-IT" dirty="0"/>
              <a:t>uguaglianza e comunità (es Brasile)cambiamento per combattere disuguaglianza sociale </a:t>
            </a:r>
          </a:p>
          <a:p>
            <a:r>
              <a:rPr lang="it-IT" b="1" dirty="0"/>
              <a:t>Est Europa </a:t>
            </a:r>
            <a:r>
              <a:rPr lang="it-IT" dirty="0"/>
              <a:t>servizi sociali da poco, società consapevole</a:t>
            </a:r>
          </a:p>
          <a:p>
            <a:r>
              <a:rPr lang="it-IT" b="1" dirty="0"/>
              <a:t>Africa</a:t>
            </a:r>
            <a:r>
              <a:rPr lang="it-IT" dirty="0"/>
              <a:t> sviluppo sociale e comunitario (ONG)</a:t>
            </a:r>
          </a:p>
          <a:p>
            <a:r>
              <a:rPr lang="it-IT" b="1" dirty="0"/>
              <a:t>Svezia </a:t>
            </a:r>
            <a:r>
              <a:rPr lang="it-IT" dirty="0"/>
              <a:t>casa comune dei cittadini </a:t>
            </a:r>
          </a:p>
          <a:p>
            <a:endParaRPr lang="it-IT" dirty="0"/>
          </a:p>
          <a:p>
            <a:endParaRPr lang="it-IT" dirty="0"/>
          </a:p>
        </p:txBody>
      </p:sp>
      <p:sp>
        <p:nvSpPr>
          <p:cNvPr id="4" name="Segnaposto numero diapositiva 3">
            <a:extLst>
              <a:ext uri="{FF2B5EF4-FFF2-40B4-BE49-F238E27FC236}">
                <a16:creationId xmlns:a16="http://schemas.microsoft.com/office/drawing/2014/main" id="{7E84FAD9-FF22-FFF2-ADA8-723D3A6DD36D}"/>
              </a:ext>
            </a:extLst>
          </p:cNvPr>
          <p:cNvSpPr>
            <a:spLocks noGrp="1"/>
          </p:cNvSpPr>
          <p:nvPr>
            <p:ph type="sldNum" sz="quarter" idx="10"/>
          </p:nvPr>
        </p:nvSpPr>
        <p:spPr/>
        <p:txBody>
          <a:bodyPr/>
          <a:lstStyle/>
          <a:p>
            <a:pPr rtl="0"/>
            <a:fld id="{48F63A3B-78C7-47BE-AE5E-E10140E04643}" type="slidenum">
              <a:rPr lang="it-IT" smtClean="0"/>
              <a:pPr rtl="0"/>
              <a:t>5</a:t>
            </a:fld>
            <a:endParaRPr lang="it-IT" dirty="0"/>
          </a:p>
        </p:txBody>
      </p:sp>
    </p:spTree>
    <p:extLst>
      <p:ext uri="{BB962C8B-B14F-4D97-AF65-F5344CB8AC3E}">
        <p14:creationId xmlns:p14="http://schemas.microsoft.com/office/powerpoint/2010/main" val="3271503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D44213-E706-D911-CF12-874DC68A6512}"/>
              </a:ext>
            </a:extLst>
          </p:cNvPr>
          <p:cNvSpPr>
            <a:spLocks noGrp="1"/>
          </p:cNvSpPr>
          <p:nvPr>
            <p:ph type="title"/>
          </p:nvPr>
        </p:nvSpPr>
        <p:spPr/>
        <p:txBody>
          <a:bodyPr/>
          <a:lstStyle/>
          <a:p>
            <a:r>
              <a:rPr lang="it-IT" dirty="0"/>
              <a:t>Servizio sociale PROFESSIONALE internazionale </a:t>
            </a:r>
          </a:p>
        </p:txBody>
      </p:sp>
      <p:sp>
        <p:nvSpPr>
          <p:cNvPr id="3" name="Segnaposto contenuto 2">
            <a:extLst>
              <a:ext uri="{FF2B5EF4-FFF2-40B4-BE49-F238E27FC236}">
                <a16:creationId xmlns:a16="http://schemas.microsoft.com/office/drawing/2014/main" id="{80E218E7-6FB5-8231-11B7-F852BBE64527}"/>
              </a:ext>
            </a:extLst>
          </p:cNvPr>
          <p:cNvSpPr>
            <a:spLocks noGrp="1"/>
          </p:cNvSpPr>
          <p:nvPr>
            <p:ph sz="half" idx="2"/>
          </p:nvPr>
        </p:nvSpPr>
        <p:spPr/>
        <p:txBody>
          <a:bodyPr>
            <a:normAutofit fontScale="77500" lnSpcReduction="20000"/>
          </a:bodyPr>
          <a:lstStyle/>
          <a:p>
            <a:r>
              <a:rPr lang="it-IT" sz="3200" dirty="0"/>
              <a:t>Il servizio sociale nasce come risposta ai bisogni del territorio, nei vari stati è nato in momenti diversi  ed è strettamente collegato con il contesto storico, le linee di politica sociale e le organizzazioni istituzionali  correlate tipiche di quel paese .</a:t>
            </a:r>
          </a:p>
          <a:p>
            <a:r>
              <a:rPr lang="it-IT" sz="3200" dirty="0"/>
              <a:t>Se noi analizziamo i vari tipi di servizio sociale nel mondo  è possibile trovare una enfasi differente nella formazione, organizzazioni di servizi e pratiche diverse, differenti punti di vista sul ruolo giocato dagli attori sociali (stato, privato e il settore informale).</a:t>
            </a:r>
          </a:p>
        </p:txBody>
      </p:sp>
      <p:sp>
        <p:nvSpPr>
          <p:cNvPr id="4" name="Segnaposto numero diapositiva 3">
            <a:extLst>
              <a:ext uri="{FF2B5EF4-FFF2-40B4-BE49-F238E27FC236}">
                <a16:creationId xmlns:a16="http://schemas.microsoft.com/office/drawing/2014/main" id="{3C4E80E5-4778-8FF9-5983-78DCD5935F2A}"/>
              </a:ext>
            </a:extLst>
          </p:cNvPr>
          <p:cNvSpPr>
            <a:spLocks noGrp="1"/>
          </p:cNvSpPr>
          <p:nvPr>
            <p:ph type="sldNum" sz="quarter" idx="10"/>
          </p:nvPr>
        </p:nvSpPr>
        <p:spPr/>
        <p:txBody>
          <a:bodyPr/>
          <a:lstStyle/>
          <a:p>
            <a:pPr rtl="0"/>
            <a:fld id="{48F63A3B-78C7-47BE-AE5E-E10140E04643}" type="slidenum">
              <a:rPr lang="it-IT" smtClean="0"/>
              <a:pPr rtl="0"/>
              <a:t>6</a:t>
            </a:fld>
            <a:endParaRPr lang="it-IT" dirty="0"/>
          </a:p>
        </p:txBody>
      </p:sp>
    </p:spTree>
    <p:extLst>
      <p:ext uri="{BB962C8B-B14F-4D97-AF65-F5344CB8AC3E}">
        <p14:creationId xmlns:p14="http://schemas.microsoft.com/office/powerpoint/2010/main" val="3571392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4EDA75-0988-2AC2-87F8-8DEC83A7B9CA}"/>
              </a:ext>
            </a:extLst>
          </p:cNvPr>
          <p:cNvSpPr>
            <a:spLocks noGrp="1"/>
          </p:cNvSpPr>
          <p:nvPr>
            <p:ph type="title"/>
          </p:nvPr>
        </p:nvSpPr>
        <p:spPr>
          <a:xfrm>
            <a:off x="5702441" y="1061623"/>
            <a:ext cx="5723586" cy="5297902"/>
          </a:xfrm>
        </p:spPr>
        <p:txBody>
          <a:bodyPr rtlCol="0"/>
          <a:lstStyle>
            <a:defPPr>
              <a:defRPr lang="it-IT"/>
            </a:defPPr>
          </a:lstStyle>
          <a:p>
            <a:pPr algn="ctr" rtl="0"/>
            <a:r>
              <a:rPr lang="it-IT" sz="2000" dirty="0">
                <a:solidFill>
                  <a:schemeClr val="tx1"/>
                </a:solidFill>
              </a:rPr>
              <a:t>Prima conferenza Internazionale di Servizio Sociale </a:t>
            </a:r>
            <a:br>
              <a:rPr lang="it-IT" sz="2000" dirty="0">
                <a:solidFill>
                  <a:schemeClr val="tx1"/>
                </a:solidFill>
              </a:rPr>
            </a:br>
            <a:r>
              <a:rPr lang="it-IT" sz="1400" dirty="0"/>
              <a:t>Parigi 8/13 luglio 1928 </a:t>
            </a:r>
            <a:br>
              <a:rPr lang="it-IT" sz="1400" dirty="0"/>
            </a:br>
            <a:r>
              <a:rPr lang="it-IT" sz="1400" dirty="0"/>
              <a:t>2421 partecipanti provenienti da 42 </a:t>
            </a:r>
            <a:r>
              <a:rPr lang="it-IT" sz="1400" dirty="0" err="1"/>
              <a:t>STati</a:t>
            </a:r>
            <a:r>
              <a:rPr lang="it-IT" sz="1400" dirty="0"/>
              <a:t> </a:t>
            </a:r>
            <a:br>
              <a:rPr lang="it-IT" sz="1400" dirty="0"/>
            </a:br>
            <a:r>
              <a:rPr lang="it-IT" sz="1400" dirty="0"/>
              <a:t>rappresentanti di Governi di 39 paesi </a:t>
            </a:r>
            <a:br>
              <a:rPr lang="it-IT" sz="1400" dirty="0"/>
            </a:br>
            <a:r>
              <a:rPr lang="it-IT" sz="1400" dirty="0"/>
              <a:t>delegazione italiana 65 componenti</a:t>
            </a:r>
            <a:br>
              <a:rPr lang="it-IT" sz="1400" dirty="0"/>
            </a:br>
            <a:r>
              <a:rPr lang="it-IT" sz="1400" dirty="0"/>
              <a:t>concetto di salute non solo fisica ma anche sociale </a:t>
            </a:r>
            <a:br>
              <a:rPr lang="it-IT" sz="1400" dirty="0"/>
            </a:br>
            <a:br>
              <a:rPr lang="it-IT" sz="1400" dirty="0"/>
            </a:br>
            <a:r>
              <a:rPr lang="it-IT" sz="2000" dirty="0">
                <a:solidFill>
                  <a:schemeClr val="tx1"/>
                </a:solidFill>
              </a:rPr>
              <a:t>Prima conferenza nazionale </a:t>
            </a:r>
            <a:br>
              <a:rPr lang="it-IT" sz="1400" dirty="0"/>
            </a:br>
            <a:r>
              <a:rPr lang="it-IT" sz="1400" dirty="0"/>
              <a:t>Convegno per gli studi di assistenza sociale Convegno di </a:t>
            </a:r>
            <a:r>
              <a:rPr lang="it-IT" sz="1400" dirty="0" err="1"/>
              <a:t>tremezzo</a:t>
            </a:r>
            <a:r>
              <a:rPr lang="it-IT" sz="1400" dirty="0"/>
              <a:t> 1946</a:t>
            </a:r>
            <a:br>
              <a:rPr lang="it-IT" sz="1400" dirty="0"/>
            </a:br>
            <a:br>
              <a:rPr lang="it-IT" sz="1400" dirty="0"/>
            </a:br>
            <a:br>
              <a:rPr lang="it-IT" sz="1400" dirty="0"/>
            </a:br>
            <a:r>
              <a:rPr lang="it-IT" sz="1400" dirty="0"/>
              <a:t>*tratto da» Le carte e la </a:t>
            </a:r>
            <a:r>
              <a:rPr lang="it-IT" sz="1400" dirty="0" err="1"/>
              <a:t>storia»Le</a:t>
            </a:r>
            <a:r>
              <a:rPr lang="it-IT" sz="1400" dirty="0"/>
              <a:t> radici del welfare autrice Maria Lorenzoni Stefani  fascicolo 1/2021</a:t>
            </a:r>
            <a:br>
              <a:rPr lang="it-IT" sz="1400" dirty="0"/>
            </a:br>
            <a:br>
              <a:rPr lang="it-IT" sz="1400" dirty="0"/>
            </a:br>
            <a:br>
              <a:rPr lang="it-IT" sz="1400" dirty="0"/>
            </a:br>
            <a:r>
              <a:rPr lang="it-IT" sz="1100" dirty="0"/>
              <a:t>nella foto Paolina </a:t>
            </a:r>
            <a:r>
              <a:rPr lang="it-IT" sz="1100" dirty="0" err="1"/>
              <a:t>Tarugi</a:t>
            </a:r>
            <a:r>
              <a:rPr lang="it-IT" sz="1100" dirty="0"/>
              <a:t> prima assistente sociale di fabbrica fondo le scuole di servizio sociale </a:t>
            </a:r>
          </a:p>
        </p:txBody>
      </p:sp>
      <p:pic>
        <p:nvPicPr>
          <p:cNvPr id="1026" name="Picture 2">
            <a:extLst>
              <a:ext uri="{FF2B5EF4-FFF2-40B4-BE49-F238E27FC236}">
                <a16:creationId xmlns:a16="http://schemas.microsoft.com/office/drawing/2014/main" id="{DC90EFE2-8CA3-5D85-8C8E-1A5BA3F413AC}"/>
              </a:ext>
            </a:extLst>
          </p:cNvPr>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l="6397" r="639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491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3B219B-7E3A-7E84-6386-37313F0CFB09}"/>
              </a:ext>
            </a:extLst>
          </p:cNvPr>
          <p:cNvSpPr>
            <a:spLocks noGrp="1"/>
          </p:cNvSpPr>
          <p:nvPr>
            <p:ph type="title"/>
          </p:nvPr>
        </p:nvSpPr>
        <p:spPr>
          <a:xfrm>
            <a:off x="825623" y="1065320"/>
            <a:ext cx="9188389" cy="1500327"/>
          </a:xfrm>
        </p:spPr>
        <p:txBody>
          <a:bodyPr rtlCol="0"/>
          <a:lstStyle>
            <a:defPPr>
              <a:defRPr lang="it-IT"/>
            </a:defPPr>
          </a:lstStyle>
          <a:p>
            <a:pPr algn="ctr" rtl="0"/>
            <a:r>
              <a:rPr lang="it-IT" dirty="0"/>
              <a:t>1928</a:t>
            </a:r>
            <a:br>
              <a:rPr lang="it-IT" dirty="0"/>
            </a:br>
            <a:endParaRPr lang="it-IT" dirty="0"/>
          </a:p>
        </p:txBody>
      </p:sp>
      <p:sp>
        <p:nvSpPr>
          <p:cNvPr id="3" name="Segnaposto testo 2">
            <a:extLst>
              <a:ext uri="{FF2B5EF4-FFF2-40B4-BE49-F238E27FC236}">
                <a16:creationId xmlns:a16="http://schemas.microsoft.com/office/drawing/2014/main" id="{A2E339BF-E6D7-DD0E-AF02-6813852EE723}"/>
              </a:ext>
            </a:extLst>
          </p:cNvPr>
          <p:cNvSpPr>
            <a:spLocks noGrp="1"/>
          </p:cNvSpPr>
          <p:nvPr>
            <p:ph idx="1"/>
          </p:nvPr>
        </p:nvSpPr>
        <p:spPr>
          <a:xfrm>
            <a:off x="914400" y="3062796"/>
            <a:ext cx="7581530" cy="2979187"/>
          </a:xfrm>
        </p:spPr>
        <p:txBody>
          <a:bodyPr rtlCol="0">
            <a:normAutofit fontScale="92500" lnSpcReduction="20000"/>
          </a:bodyPr>
          <a:lstStyle>
            <a:defPPr>
              <a:defRPr lang="it-IT"/>
            </a:defPPr>
          </a:lstStyle>
          <a:p>
            <a:pPr rtl="0"/>
            <a:r>
              <a:rPr lang="en-US" dirty="0"/>
              <a:t>Durante la prima </a:t>
            </a:r>
            <a:r>
              <a:rPr lang="en-US" dirty="0" err="1"/>
              <a:t>conferenza</a:t>
            </a:r>
            <a:r>
              <a:rPr lang="en-US" dirty="0"/>
              <a:t> </a:t>
            </a:r>
            <a:r>
              <a:rPr lang="en-US" dirty="0" err="1"/>
              <a:t>furono</a:t>
            </a:r>
            <a:r>
              <a:rPr lang="en-US" dirty="0"/>
              <a:t> </a:t>
            </a:r>
            <a:r>
              <a:rPr lang="en-US" dirty="0" err="1"/>
              <a:t>costituiti</a:t>
            </a:r>
            <a:r>
              <a:rPr lang="en-US" dirty="0"/>
              <a:t>: </a:t>
            </a:r>
          </a:p>
          <a:p>
            <a:pPr rtl="0"/>
            <a:r>
              <a:rPr lang="en-US" dirty="0"/>
              <a:t>•Committee of Social Work Schools (now </a:t>
            </a:r>
            <a:r>
              <a:rPr lang="en-US" dirty="0">
                <a:solidFill>
                  <a:srgbClr val="FF0000"/>
                </a:solidFill>
              </a:rPr>
              <a:t>IASSW </a:t>
            </a:r>
            <a:r>
              <a:rPr lang="en-US" dirty="0" err="1">
                <a:solidFill>
                  <a:srgbClr val="FF0000"/>
                </a:solidFill>
              </a:rPr>
              <a:t>Internecional</a:t>
            </a:r>
            <a:r>
              <a:rPr lang="en-US" dirty="0">
                <a:solidFill>
                  <a:srgbClr val="FF0000"/>
                </a:solidFill>
              </a:rPr>
              <a:t> Association of Schools of Social Work  </a:t>
            </a:r>
            <a:r>
              <a:rPr lang="en-US" dirty="0"/>
              <a:t>)</a:t>
            </a:r>
          </a:p>
          <a:p>
            <a:pPr rtl="0"/>
            <a:r>
              <a:rPr lang="en-US" dirty="0">
                <a:hlinkClick r:id="rId3"/>
              </a:rPr>
              <a:t>www.iassw-aiets-org</a:t>
            </a:r>
            <a:r>
              <a:rPr lang="en-US" dirty="0"/>
              <a:t>. in </a:t>
            </a:r>
            <a:r>
              <a:rPr lang="en-US" dirty="0" err="1"/>
              <a:t>sinergia</a:t>
            </a:r>
            <a:r>
              <a:rPr lang="en-US" dirty="0"/>
              <a:t> con ONU </a:t>
            </a:r>
            <a:r>
              <a:rPr lang="en-US" dirty="0" err="1"/>
              <a:t>formazione</a:t>
            </a:r>
            <a:endParaRPr lang="en-US" dirty="0"/>
          </a:p>
          <a:p>
            <a:pPr rtl="0"/>
            <a:endParaRPr lang="en-US" dirty="0"/>
          </a:p>
          <a:p>
            <a:pPr rtl="0"/>
            <a:r>
              <a:rPr lang="en-US" dirty="0"/>
              <a:t>•International Council of Social Welfare (</a:t>
            </a:r>
            <a:r>
              <a:rPr lang="en-US" dirty="0">
                <a:solidFill>
                  <a:srgbClr val="FF0000"/>
                </a:solidFill>
              </a:rPr>
              <a:t>ICSW</a:t>
            </a:r>
            <a:r>
              <a:rPr lang="en-US" dirty="0"/>
              <a:t>) </a:t>
            </a:r>
            <a:r>
              <a:rPr lang="en-US" dirty="0">
                <a:hlinkClick r:id="rId4"/>
              </a:rPr>
              <a:t>https://www.icsw.org</a:t>
            </a:r>
            <a:r>
              <a:rPr lang="en-US" u="sng" dirty="0">
                <a:hlinkClick r:id="rId4"/>
              </a:rPr>
              <a:t>/               </a:t>
            </a:r>
            <a:r>
              <a:rPr lang="en-US" u="sng" dirty="0" err="1">
                <a:hlinkClick r:id="rId4"/>
              </a:rPr>
              <a:t>difesa</a:t>
            </a:r>
            <a:r>
              <a:rPr lang="en-US" u="sng" dirty="0"/>
              <a:t> </a:t>
            </a:r>
            <a:r>
              <a:rPr lang="en-US" u="sng" dirty="0" err="1"/>
              <a:t>diritti</a:t>
            </a:r>
            <a:r>
              <a:rPr lang="en-US" u="sng" dirty="0"/>
              <a:t> </a:t>
            </a:r>
            <a:r>
              <a:rPr lang="en-US" u="sng" dirty="0" err="1"/>
              <a:t>umani</a:t>
            </a:r>
            <a:endParaRPr lang="en-US" u="sng" dirty="0"/>
          </a:p>
          <a:p>
            <a:pPr rtl="0"/>
            <a:endParaRPr lang="en-US" dirty="0"/>
          </a:p>
          <a:p>
            <a:pPr rtl="0"/>
            <a:r>
              <a:rPr lang="en-US" dirty="0"/>
              <a:t>•International Permanent Secretariat of Social Workers (now </a:t>
            </a:r>
            <a:r>
              <a:rPr lang="en-US" dirty="0">
                <a:solidFill>
                  <a:srgbClr val="FF0000"/>
                </a:solidFill>
              </a:rPr>
              <a:t>IFSW</a:t>
            </a:r>
            <a:r>
              <a:rPr lang="en-US" dirty="0"/>
              <a:t>)</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r>
              <a:rPr lang="it-IT" sz="1800" dirty="0">
                <a:effectLst/>
                <a:latin typeface="Calibri" panose="020F0502020204030204" pitchFamily="34" charset="0"/>
                <a:ea typeface="Calibri" panose="020F0502020204030204" pitchFamily="34" charset="0"/>
                <a:cs typeface="Times New Roman" panose="02020603050405020304" pitchFamily="18" charset="0"/>
                <a:hlinkClick r:id="rId5"/>
              </a:rPr>
              <a:t>www.ifsw.org</a:t>
            </a:r>
            <a:r>
              <a:rPr lang="it-IT" sz="1800" dirty="0">
                <a:effectLst/>
                <a:latin typeface="Calibri" panose="020F0502020204030204" pitchFamily="34" charset="0"/>
                <a:ea typeface="Calibri" panose="020F0502020204030204" pitchFamily="34" charset="0"/>
                <a:cs typeface="Times New Roman" panose="02020603050405020304" pitchFamily="18" charset="0"/>
              </a:rPr>
              <a:t>  attiva in Italia dal 1956  ASSNAS</a:t>
            </a:r>
          </a:p>
          <a:p>
            <a:pPr rtl="0"/>
            <a:endParaRPr lang="it-IT" dirty="0"/>
          </a:p>
        </p:txBody>
      </p:sp>
      <p:pic>
        <p:nvPicPr>
          <p:cNvPr id="1028" name="Picture 4" descr="Iassw-aiets">
            <a:extLst>
              <a:ext uri="{FF2B5EF4-FFF2-40B4-BE49-F238E27FC236}">
                <a16:creationId xmlns:a16="http://schemas.microsoft.com/office/drawing/2014/main" id="{C951B8B5-8B03-3969-599D-4495B872B8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4920" y="2741399"/>
            <a:ext cx="941034" cy="9410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csw 202x187">
            <a:extLst>
              <a:ext uri="{FF2B5EF4-FFF2-40B4-BE49-F238E27FC236}">
                <a16:creationId xmlns:a16="http://schemas.microsoft.com/office/drawing/2014/main" id="{DCCC15A0-1D29-4D45-19AE-846DD6C5EF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90091" y="3941084"/>
            <a:ext cx="550692" cy="50979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FSW Membership – International Federation of Social Workers">
            <a:extLst>
              <a:ext uri="{FF2B5EF4-FFF2-40B4-BE49-F238E27FC236}">
                <a16:creationId xmlns:a16="http://schemas.microsoft.com/office/drawing/2014/main" id="{2E318D15-5125-8074-05A3-D60F9A549B2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99334" y="4787287"/>
            <a:ext cx="1435593" cy="1175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923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11730F-A6D2-9C85-E223-C34D6C1E2F50}"/>
              </a:ext>
            </a:extLst>
          </p:cNvPr>
          <p:cNvSpPr>
            <a:spLocks noGrp="1"/>
          </p:cNvSpPr>
          <p:nvPr>
            <p:ph type="title"/>
          </p:nvPr>
        </p:nvSpPr>
        <p:spPr/>
        <p:txBody>
          <a:bodyPr/>
          <a:lstStyle/>
          <a:p>
            <a:pPr algn="ctr"/>
            <a:r>
              <a:rPr lang="it-IT" dirty="0"/>
              <a:t>Organismi internazionali </a:t>
            </a:r>
            <a:r>
              <a:rPr lang="it-IT" dirty="0" err="1"/>
              <a:t>PrivatI</a:t>
            </a:r>
            <a:r>
              <a:rPr lang="it-IT" dirty="0"/>
              <a:t> </a:t>
            </a:r>
          </a:p>
        </p:txBody>
      </p:sp>
      <p:sp>
        <p:nvSpPr>
          <p:cNvPr id="3" name="Segnaposto contenuto 2">
            <a:extLst>
              <a:ext uri="{FF2B5EF4-FFF2-40B4-BE49-F238E27FC236}">
                <a16:creationId xmlns:a16="http://schemas.microsoft.com/office/drawing/2014/main" id="{8B0B38AC-F664-4215-735F-DD4252615A4E}"/>
              </a:ext>
            </a:extLst>
          </p:cNvPr>
          <p:cNvSpPr>
            <a:spLocks noGrp="1"/>
          </p:cNvSpPr>
          <p:nvPr>
            <p:ph idx="13"/>
          </p:nvPr>
        </p:nvSpPr>
        <p:spPr/>
        <p:txBody>
          <a:bodyPr>
            <a:normAutofit fontScale="92500"/>
          </a:bodyPr>
          <a:lstStyle/>
          <a:p>
            <a:pPr algn="just"/>
            <a:r>
              <a:rPr lang="it-IT" b="0" i="0" dirty="0">
                <a:solidFill>
                  <a:srgbClr val="7A277D"/>
                </a:solidFill>
                <a:effectLst/>
                <a:highlight>
                  <a:srgbClr val="FFFFFF"/>
                </a:highlight>
                <a:latin typeface="Roboto Condensed" panose="02000000000000000000" pitchFamily="2" charset="0"/>
              </a:rPr>
              <a:t>Il </a:t>
            </a:r>
            <a:r>
              <a:rPr lang="it-IT" b="1" i="0" dirty="0">
                <a:solidFill>
                  <a:srgbClr val="7A277D"/>
                </a:solidFill>
                <a:effectLst/>
                <a:highlight>
                  <a:srgbClr val="FFFFFF"/>
                </a:highlight>
                <a:latin typeface="Roboto Condensed" panose="02000000000000000000" pitchFamily="2" charset="0"/>
              </a:rPr>
              <a:t>Servizio Sociale Internazionale (ISS) </a:t>
            </a:r>
            <a:r>
              <a:rPr lang="it-IT" b="0" i="0" dirty="0">
                <a:solidFill>
                  <a:srgbClr val="222222"/>
                </a:solidFill>
                <a:effectLst/>
                <a:highlight>
                  <a:srgbClr val="FFFFFF"/>
                </a:highlight>
                <a:latin typeface="Lato" panose="020F0502020204030203" pitchFamily="34" charset="0"/>
              </a:rPr>
              <a:t>è </a:t>
            </a:r>
            <a:r>
              <a:rPr lang="it-IT" b="0" i="0" dirty="0">
                <a:solidFill>
                  <a:schemeClr val="tx1"/>
                </a:solidFill>
                <a:effectLst/>
                <a:highlight>
                  <a:srgbClr val="FFFFFF"/>
                </a:highlight>
                <a:latin typeface="Aptos Display" panose="020B0004020202020204" pitchFamily="34" charset="0"/>
              </a:rPr>
              <a:t>un’organizzazione non-governativa internazionale. Promuove ed agevola la connessione tra i servizi sociali e le autorità giudiziarie fra i diversi paesi per fornire sostegno e orientamento a minorenni e famiglie che, a seguito di migrazioni volontarie, forzate o dettate da altri fattori sociali, sono separate o si trovano in situazioni di disagio o difficoltà e la cui risoluzione necessita di interventi a carattere transnazionale. Fondata nel 1924 con sede a Ginevra, presente in più di 140 paesi al mondo.</a:t>
            </a:r>
          </a:p>
          <a:p>
            <a:pPr algn="just"/>
            <a:r>
              <a:rPr lang="it-IT" b="0" i="0" u="none" strike="noStrike" dirty="0">
                <a:solidFill>
                  <a:srgbClr val="3B74AD"/>
                </a:solidFill>
                <a:effectLst/>
                <a:highlight>
                  <a:srgbClr val="FFFFFF"/>
                </a:highlight>
                <a:latin typeface="Lato" panose="020F0502020204030203" pitchFamily="34" charset="0"/>
                <a:hlinkClick r:id="rId2"/>
              </a:rPr>
              <a:t>www.iss-ssi.org</a:t>
            </a:r>
            <a:r>
              <a:rPr lang="it-IT" b="0" i="0" dirty="0">
                <a:solidFill>
                  <a:srgbClr val="222222"/>
                </a:solidFill>
                <a:effectLst/>
                <a:highlight>
                  <a:srgbClr val="FFFFFF"/>
                </a:highlight>
                <a:latin typeface="Lato" panose="020F0502020204030203" pitchFamily="34" charset="0"/>
              </a:rPr>
              <a:t>  </a:t>
            </a:r>
            <a:endParaRPr lang="it-IT" dirty="0">
              <a:solidFill>
                <a:schemeClr val="tx1"/>
              </a:solidFill>
              <a:latin typeface="Aptos Display" panose="020B0004020202020204" pitchFamily="34" charset="0"/>
            </a:endParaRPr>
          </a:p>
        </p:txBody>
      </p:sp>
      <p:pic>
        <p:nvPicPr>
          <p:cNvPr id="7" name="Segnaposto immagine 6">
            <a:extLst>
              <a:ext uri="{FF2B5EF4-FFF2-40B4-BE49-F238E27FC236}">
                <a16:creationId xmlns:a16="http://schemas.microsoft.com/office/drawing/2014/main" id="{4642176D-44C8-42DF-38F6-F89C42995121}"/>
              </a:ext>
            </a:extLst>
          </p:cNvPr>
          <p:cNvPicPr>
            <a:picLocks noGrp="1" noChangeAspect="1"/>
          </p:cNvPicPr>
          <p:nvPr>
            <p:ph type="pic" sz="quarter" idx="14"/>
          </p:nvPr>
        </p:nvPicPr>
        <p:blipFill>
          <a:blip r:embed="rId3"/>
          <a:srcRect l="15224" r="15224"/>
          <a:stretch>
            <a:fillRect/>
          </a:stretch>
        </p:blipFill>
        <p:spPr>
          <a:xfrm>
            <a:off x="8584707" y="2752079"/>
            <a:ext cx="3607293" cy="4105922"/>
          </a:xfrm>
        </p:spPr>
      </p:pic>
      <p:sp>
        <p:nvSpPr>
          <p:cNvPr id="5" name="Segnaposto numero diapositiva 4">
            <a:extLst>
              <a:ext uri="{FF2B5EF4-FFF2-40B4-BE49-F238E27FC236}">
                <a16:creationId xmlns:a16="http://schemas.microsoft.com/office/drawing/2014/main" id="{3C942B69-2357-F78F-CB44-FE5DACE41BB9}"/>
              </a:ext>
            </a:extLst>
          </p:cNvPr>
          <p:cNvSpPr>
            <a:spLocks noGrp="1"/>
          </p:cNvSpPr>
          <p:nvPr>
            <p:ph type="sldNum" sz="quarter" idx="10"/>
          </p:nvPr>
        </p:nvSpPr>
        <p:spPr/>
        <p:txBody>
          <a:bodyPr/>
          <a:lstStyle/>
          <a:p>
            <a:pPr rtl="0"/>
            <a:fld id="{48F63A3B-78C7-47BE-AE5E-E10140E04643}" type="slidenum">
              <a:rPr lang="it-IT" smtClean="0"/>
              <a:pPr rtl="0"/>
              <a:t>9</a:t>
            </a:fld>
            <a:endParaRPr lang="it-IT" dirty="0"/>
          </a:p>
        </p:txBody>
      </p:sp>
    </p:spTree>
    <p:extLst>
      <p:ext uri="{BB962C8B-B14F-4D97-AF65-F5344CB8AC3E}">
        <p14:creationId xmlns:p14="http://schemas.microsoft.com/office/powerpoint/2010/main" val="3719520764"/>
      </p:ext>
    </p:extLst>
  </p:cSld>
  <p:clrMapOvr>
    <a:masterClrMapping/>
  </p:clrMapOvr>
</p:sld>
</file>

<file path=ppt/theme/theme1.xml><?xml version="1.0" encoding="utf-8"?>
<a:theme xmlns:a="http://schemas.openxmlformats.org/drawingml/2006/main" name="Personalizzato">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2893087_TF78438558_Win32" id="{81899E49-A597-43B6-8200-C82985B25E66}" vid="{C14F8520-8718-4C1D-B0DD-B02092865A22}"/>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719FA4-954C-4FA8-82CB-206659C3B82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16DBB56F-4362-4386-A1A1-3DF898896616}">
  <ds:schemaRefs>
    <ds:schemaRef ds:uri="http://schemas.microsoft.com/sharepoint/v3/contenttype/forms"/>
  </ds:schemaRefs>
</ds:datastoreItem>
</file>

<file path=customXml/itemProps3.xml><?xml version="1.0" encoding="utf-8"?>
<ds:datastoreItem xmlns:ds="http://schemas.openxmlformats.org/officeDocument/2006/customXml" ds:itemID="{04948363-B267-4BAC-8655-100FBEC280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{087106B9-8F0C-4075-B4A3-31B83EEEA308}tf78438558_win32</Template>
  <TotalTime>542</TotalTime>
  <Words>2397</Words>
  <Application>Microsoft Office PowerPoint</Application>
  <PresentationFormat>Widescreen</PresentationFormat>
  <Paragraphs>158</Paragraphs>
  <Slides>23</Slides>
  <Notes>7</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23</vt:i4>
      </vt:variant>
    </vt:vector>
  </HeadingPairs>
  <TitlesOfParts>
    <vt:vector size="35" baseType="lpstr">
      <vt:lpstr>-apple-system</vt:lpstr>
      <vt:lpstr>Aptos Display</vt:lpstr>
      <vt:lpstr>Arial</vt:lpstr>
      <vt:lpstr>Arial Black</vt:lpstr>
      <vt:lpstr>Arial Unicode MS</vt:lpstr>
      <vt:lpstr>Calibri</vt:lpstr>
      <vt:lpstr>Lato</vt:lpstr>
      <vt:lpstr>Roboto Condensed</vt:lpstr>
      <vt:lpstr>Sabon Next LT</vt:lpstr>
      <vt:lpstr>Titillium Web</vt:lpstr>
      <vt:lpstr>Wingdings</vt:lpstr>
      <vt:lpstr>Personalizzato</vt:lpstr>
      <vt:lpstr>SERVIZIO SOCIALE INTERNAZIONALE lezione 16 aprile 2024  Università Bressanone  </vt:lpstr>
      <vt:lpstr>Ci presentiamo </vt:lpstr>
      <vt:lpstr>O.N.G. Organizzazione non governativa </vt:lpstr>
      <vt:lpstr>Servizio Sociale nel mondo </vt:lpstr>
      <vt:lpstr>Aspetti diversi nel mondo</vt:lpstr>
      <vt:lpstr>Servizio sociale PROFESSIONALE internazionale </vt:lpstr>
      <vt:lpstr>Prima conferenza Internazionale di Servizio Sociale  Parigi 8/13 luglio 1928  2421 partecipanti provenienti da 42 STati  rappresentanti di Governi di 39 paesi  delegazione italiana 65 componenti concetto di salute non solo fisica ma anche sociale   Prima conferenza nazionale  Convegno per gli studi di assistenza sociale Convegno di tremezzo 1946   *tratto da» Le carte e la storia»Le radici del welfare autrice Maria Lorenzoni Stefani  fascicolo 1/2021   nella foto Paolina Tarugi prima assistente sociale di fabbrica fondo le scuole di servizio sociale </vt:lpstr>
      <vt:lpstr>1928 </vt:lpstr>
      <vt:lpstr>Organismi internazionali PrivatI </vt:lpstr>
      <vt:lpstr>I documenti internazionali </vt:lpstr>
      <vt:lpstr>Definizione di servizio sociale </vt:lpstr>
      <vt:lpstr>D.P.R. 15 gennaio 1987, n. 14 - Valore abilitante del diploma di assistente sociale in attuazione dell'art. 9 del  decreto del Presidente della Repubblica 10 marzo 1982, n. 162. </vt:lpstr>
      <vt:lpstr>Legge 23 marzo 1994, n. 84 –  Ordinamento della professione di assistente sociale e  istituzione dell'albo professionale. </vt:lpstr>
      <vt:lpstr>Principi etici  Global Social Work Statement of Ethical Principle, 2018)</vt:lpstr>
      <vt:lpstr>Servizio Sociale in Progetti di Cooperazione Internazionale </vt:lpstr>
      <vt:lpstr>Primo Progetto di cooperazione internazionale  «Dal nostro cuore a quello dell’Africa» REPUBBLICA DEMOCRATICA DEL CONGO finanziato dalla provincia di Bolzano </vt:lpstr>
      <vt:lpstr>Progetto «dal nostro cuore a quello dell’Africa» </vt:lpstr>
      <vt:lpstr>Mappatura degli istituti</vt:lpstr>
      <vt:lpstr>Questionari </vt:lpstr>
      <vt:lpstr>  SECONDO Progetto CARE FOR GHANA – Un Contributo all’Accoglienza e al REinserimento dei minori vulnerabili in Ghana </vt:lpstr>
      <vt:lpstr>  SECONDO Progetto CARE FOR GHANA – Un Contributo all’Accoglienza e al REinserimento dei minori vulnerabili in Ghana </vt:lpstr>
      <vt:lpstr>Bibliografia </vt:lpstr>
      <vt:lpstr>Grazie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SERVIZIO SOCIALE INTERNAZIONALE</dc:title>
  <dc:subject/>
  <dc:creator>Michela De Santi</dc:creator>
  <cp:lastModifiedBy>Aibi Bolzano</cp:lastModifiedBy>
  <cp:revision>2</cp:revision>
  <dcterms:created xsi:type="dcterms:W3CDTF">2024-04-08T09:49:11Z</dcterms:created>
  <dcterms:modified xsi:type="dcterms:W3CDTF">2024-04-16T09:05:44Z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