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AC540F2-25B3-4167-855A-F7A32EDC5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428" y="1800221"/>
            <a:ext cx="7103534" cy="1477327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tre video possiamo notare che i bambini non hanno la concezione dello spazio, muovendo molto velocemente il personaggio rispetto ai movimenti reali della persona.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Nell’ultimo video, invece, i bambini aspettavano i movimenti della persona prima di spostare il personaggio.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C5860C-A523-4524-BAA6-7075C170E175}"/>
              </a:ext>
            </a:extLst>
          </p:cNvPr>
          <p:cNvSpPr txBox="1"/>
          <p:nvPr/>
        </p:nvSpPr>
        <p:spPr>
          <a:xfrm>
            <a:off x="2586037" y="3752851"/>
            <a:ext cx="701992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riferimenti teorici ai quali ci riportano questi video sono: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tutoring</a:t>
            </a: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bambini più grandi, lavorando in gruppo, collaborano e si aiutano a vicenda;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partire da un’</a:t>
            </a:r>
            <a:r>
              <a:rPr lang="it-IT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esperienza diretta</a:t>
            </a: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conoscono l’ambiente su cui viene fatta l’attività.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A6CF4E-988C-4030-B968-6DB67ECE173A}"/>
              </a:ext>
            </a:extLst>
          </p:cNvPr>
          <p:cNvSpPr txBox="1"/>
          <p:nvPr/>
        </p:nvSpPr>
        <p:spPr>
          <a:xfrm>
            <a:off x="0" y="6457950"/>
            <a:ext cx="6457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</a:rPr>
              <a:t>Lorenzo </a:t>
            </a:r>
            <a:r>
              <a:rPr lang="it-IT" sz="1500" dirty="0" err="1">
                <a:solidFill>
                  <a:schemeClr val="bg1"/>
                </a:solidFill>
              </a:rPr>
              <a:t>Gebelin</a:t>
            </a:r>
            <a:r>
              <a:rPr lang="it-IT" sz="1500" dirty="0">
                <a:solidFill>
                  <a:schemeClr val="bg1"/>
                </a:solidFill>
              </a:rPr>
              <a:t>, Angelica </a:t>
            </a:r>
            <a:r>
              <a:rPr lang="it-IT" sz="1500" dirty="0" err="1">
                <a:solidFill>
                  <a:schemeClr val="bg1"/>
                </a:solidFill>
              </a:rPr>
              <a:t>Carotta</a:t>
            </a:r>
            <a:r>
              <a:rPr lang="it-IT" sz="1500" dirty="0">
                <a:solidFill>
                  <a:schemeClr val="bg1"/>
                </a:solidFill>
              </a:rPr>
              <a:t>, Sara </a:t>
            </a:r>
            <a:r>
              <a:rPr lang="it-IT" sz="1500" dirty="0" err="1">
                <a:solidFill>
                  <a:schemeClr val="bg1"/>
                </a:solidFill>
              </a:rPr>
              <a:t>Navarini</a:t>
            </a:r>
            <a:r>
              <a:rPr lang="it-IT" sz="1500" dirty="0">
                <a:solidFill>
                  <a:schemeClr val="bg1"/>
                </a:solidFill>
              </a:rPr>
              <a:t>, Ilaria </a:t>
            </a:r>
            <a:r>
              <a:rPr lang="it-IT" sz="1500" dirty="0" err="1">
                <a:solidFill>
                  <a:schemeClr val="bg1"/>
                </a:solidFill>
              </a:rPr>
              <a:t>Dellantonio</a:t>
            </a:r>
            <a:r>
              <a:rPr lang="it-IT" sz="1500" dirty="0">
                <a:solidFill>
                  <a:schemeClr val="bg1"/>
                </a:solidFill>
              </a:rPr>
              <a:t>, Chiara Manica</a:t>
            </a:r>
          </a:p>
        </p:txBody>
      </p:sp>
    </p:spTree>
    <p:extLst>
      <p:ext uri="{BB962C8B-B14F-4D97-AF65-F5344CB8AC3E}">
        <p14:creationId xmlns:p14="http://schemas.microsoft.com/office/powerpoint/2010/main" val="3829013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104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Wingdings</vt:lpstr>
      <vt:lpstr>Organico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Manica Chiara (Student Edu19)</dc:creator>
  <cp:lastModifiedBy>Manica Chiara (Student Edu19)</cp:lastModifiedBy>
  <cp:revision>1</cp:revision>
  <dcterms:created xsi:type="dcterms:W3CDTF">2021-10-13T13:28:34Z</dcterms:created>
  <dcterms:modified xsi:type="dcterms:W3CDTF">2021-10-13T13:32:07Z</dcterms:modified>
</cp:coreProperties>
</file>