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B8F9AB7-FE32-4CD3-9767-2A32B46F9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1771647"/>
            <a:ext cx="6815669" cy="165735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Ognuno di noi ha raccontato la propria biografia geografica e assieme abbiamo segnato i vari punti sulla mappa utilizzando un solo computer. </a:t>
            </a:r>
          </a:p>
          <a:p>
            <a:r>
              <a:rPr lang="it-IT" dirty="0"/>
              <a:t>Non è stato così facile ricostruire la propria storia, in quanto abbiamo dovuto aggiungere in un secondo momento una tappa, che prima ci era sfuggita!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2FEADA-6291-4C35-B7F7-22F8E30F9517}"/>
              </a:ext>
            </a:extLst>
          </p:cNvPr>
          <p:cNvSpPr txBox="1"/>
          <p:nvPr/>
        </p:nvSpPr>
        <p:spPr>
          <a:xfrm>
            <a:off x="3352800" y="3743325"/>
            <a:ext cx="5724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/>
              <a:t>Teamwork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Ripercorrere la propria biografia geografica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Scoperta di un nuovo strumento tecnologico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Avere una visione globale delle tappe del nostro percorso di vita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BE71A3-7FC6-424E-A787-2F97A7460B92}"/>
              </a:ext>
            </a:extLst>
          </p:cNvPr>
          <p:cNvSpPr txBox="1"/>
          <p:nvPr/>
        </p:nvSpPr>
        <p:spPr>
          <a:xfrm>
            <a:off x="100012" y="6410324"/>
            <a:ext cx="7796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Sara </a:t>
            </a:r>
            <a:r>
              <a:rPr lang="it-IT" sz="1600" dirty="0" err="1"/>
              <a:t>Navarini</a:t>
            </a:r>
            <a:r>
              <a:rPr lang="it-IT" sz="1600" dirty="0"/>
              <a:t>, Lorenzo </a:t>
            </a:r>
            <a:r>
              <a:rPr lang="it-IT" sz="1600" dirty="0" err="1"/>
              <a:t>Gebelin</a:t>
            </a:r>
            <a:r>
              <a:rPr lang="it-IT" sz="1600" dirty="0"/>
              <a:t>, Chiara Manica, Angelica </a:t>
            </a:r>
            <a:r>
              <a:rPr lang="it-IT" sz="1600" dirty="0" err="1"/>
              <a:t>Carotta</a:t>
            </a:r>
            <a:r>
              <a:rPr lang="it-IT" sz="1600" dirty="0"/>
              <a:t>, Ilaria </a:t>
            </a:r>
            <a:r>
              <a:rPr lang="it-IT" sz="1600" dirty="0" err="1"/>
              <a:t>Dellantonio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5393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88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Organico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Manica Chiara (Student Edu19)</dc:creator>
  <cp:lastModifiedBy>Manica Chiara (Student Edu19)</cp:lastModifiedBy>
  <cp:revision>1</cp:revision>
  <dcterms:created xsi:type="dcterms:W3CDTF">2021-10-13T12:08:55Z</dcterms:created>
  <dcterms:modified xsi:type="dcterms:W3CDTF">2021-10-13T12:18:01Z</dcterms:modified>
</cp:coreProperties>
</file>