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49" r:id="rId2"/>
    <p:sldId id="350" r:id="rId3"/>
    <p:sldId id="294" r:id="rId4"/>
    <p:sldId id="295" r:id="rId5"/>
    <p:sldId id="296" r:id="rId6"/>
    <p:sldId id="297" r:id="rId7"/>
    <p:sldId id="298" r:id="rId8"/>
    <p:sldId id="379" r:id="rId9"/>
    <p:sldId id="380" r:id="rId10"/>
    <p:sldId id="300" r:id="rId11"/>
    <p:sldId id="301" r:id="rId12"/>
    <p:sldId id="302" r:id="rId13"/>
    <p:sldId id="305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2" r:id="rId33"/>
    <p:sldId id="364" r:id="rId34"/>
    <p:sldId id="365" r:id="rId35"/>
    <p:sldId id="366" r:id="rId36"/>
    <p:sldId id="371" r:id="rId37"/>
    <p:sldId id="372" r:id="rId38"/>
    <p:sldId id="368" r:id="rId39"/>
    <p:sldId id="272" r:id="rId40"/>
    <p:sldId id="381" r:id="rId41"/>
    <p:sldId id="275" r:id="rId42"/>
    <p:sldId id="273" r:id="rId43"/>
    <p:sldId id="373" r:id="rId44"/>
    <p:sldId id="374" r:id="rId45"/>
    <p:sldId id="375" r:id="rId46"/>
    <p:sldId id="376" r:id="rId47"/>
    <p:sldId id="377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7" r:id="rId56"/>
    <p:sldId id="290" r:id="rId57"/>
    <p:sldId id="369" r:id="rId58"/>
    <p:sldId id="378" r:id="rId59"/>
    <p:sldId id="352" r:id="rId6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72E5E9-D3EB-4E47-B792-25DB8B9EAD65}">
          <p14:sldIdLst>
            <p14:sldId id="349"/>
            <p14:sldId id="350"/>
          </p14:sldIdLst>
        </p14:section>
        <p14:section name="RPC" id="{71917EA2-0C9A-4AFD-9996-A8B84BA31634}">
          <p14:sldIdLst>
            <p14:sldId id="294"/>
            <p14:sldId id="295"/>
            <p14:sldId id="296"/>
            <p14:sldId id="297"/>
            <p14:sldId id="298"/>
            <p14:sldId id="379"/>
            <p14:sldId id="380"/>
            <p14:sldId id="300"/>
            <p14:sldId id="301"/>
            <p14:sldId id="302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Distributed Objects" id="{CC0F23E1-14C1-406C-9BA5-1F09674C916E}">
          <p14:sldIdLst>
            <p14:sldId id="314"/>
            <p14:sldId id="315"/>
            <p14:sldId id="316"/>
          </p14:sldIdLst>
        </p14:section>
        <p14:section name="Java RMI" id="{28FF6A16-99DA-4B2C-B34C-725484F7D1AB}">
          <p14:sldIdLst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2"/>
            <p14:sldId id="364"/>
            <p14:sldId id="365"/>
            <p14:sldId id="366"/>
            <p14:sldId id="371"/>
            <p14:sldId id="372"/>
            <p14:sldId id="368"/>
            <p14:sldId id="272"/>
            <p14:sldId id="381"/>
            <p14:sldId id="275"/>
            <p14:sldId id="273"/>
            <p14:sldId id="373"/>
            <p14:sldId id="374"/>
            <p14:sldId id="375"/>
            <p14:sldId id="376"/>
            <p14:sldId id="377"/>
          </p14:sldIdLst>
        </p14:section>
        <p14:section name="Inside Java RMI" id="{D7017BCD-8214-4DF3-B2E5-65435D28C636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7"/>
            <p14:sldId id="290"/>
            <p14:sldId id="369"/>
            <p14:sldId id="378"/>
            <p14:sldId id="3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 autoAdjust="0"/>
    <p:restoredTop sz="94660"/>
  </p:normalViewPr>
  <p:slideViewPr>
    <p:cSldViewPr>
      <p:cViewPr>
        <p:scale>
          <a:sx n="70" d="100"/>
          <a:sy n="70" d="100"/>
        </p:scale>
        <p:origin x="-912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9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128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3ABAD-4072-454E-A347-001E30B49497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387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128" y="9408387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B9F7-B216-4C29-8751-C31DE9B75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1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038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A392-F222-4CCC-A2AB-3EA4ED05137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409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038" y="9408409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DD37-2FA7-485C-8000-A50145EF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AD002-B801-CD4C-867F-ECAC8F4AC200}" type="slidenum">
              <a:rPr lang="en-US"/>
              <a:pPr/>
              <a:t>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0BDE0-4AB0-4D44-A15C-776D3083A375}" type="slidenum">
              <a:rPr lang="en-US"/>
              <a:pPr/>
              <a:t>13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7EE29-676C-9A4A-A81F-C1841F1D4548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4FD35-5607-0A42-B885-10E517877B98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8C608-DC4A-E24C-83B1-98B2D9B4E0E7}" type="slidenum">
              <a:rPr lang="en-US"/>
              <a:pPr/>
              <a:t>16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53DAB-8363-924A-A871-8D909338F43A}" type="slidenum">
              <a:rPr lang="en-US"/>
              <a:pPr/>
              <a:t>17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AA80C-F45E-6D4B-8EE9-3912DFBE1765}" type="slidenum">
              <a:rPr lang="en-US"/>
              <a:pPr/>
              <a:t>18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41AC0-A587-954E-B93F-3B75297FACC3}" type="slidenum">
              <a:rPr lang="en-US"/>
              <a:pPr/>
              <a:t>19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A1333-CC47-414C-9187-AA23ADAFF3CE}" type="slidenum">
              <a:rPr lang="en-US"/>
              <a:pPr/>
              <a:t>20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CDC28940-A0CD-7E4E-88FE-975FE207D3DD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22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67805" y="743605"/>
            <a:ext cx="4458892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46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3E02ACD2-1C2E-FF4F-8CF1-AF67906DF2B1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23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67805" y="743605"/>
            <a:ext cx="4458892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E4438-F81A-C344-848B-6C7FF3C95EBC}" type="slidenum">
              <a:rPr lang="en-US"/>
              <a:pPr/>
              <a:t>4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C4D33646-DDE6-664F-9E79-01BE47F1F692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24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542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0FA79B61-D6CC-4547-9603-4EF9EC85E798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25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553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90AED534-9838-4847-B6A3-F3C83E6D4DC8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26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563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179F750F-736D-5840-9D28-D4E4AC9BF92B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27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573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CC8E5DD0-7DC9-204E-944B-06A502CB86E3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28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67806" y="743608"/>
            <a:ext cx="4457417" cy="3713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583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5EF33BCF-88BC-E34F-9CF2-C3D031B0C6C7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29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67806" y="743608"/>
            <a:ext cx="4457417" cy="3713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593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9241B6B7-3CAD-5444-8A55-AE17A1F1D83E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30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04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283F1692-6640-6248-9231-864D73E110A1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31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14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373D6DF8-02FF-0A4C-99DF-896D9662EFF0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32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67806" y="743608"/>
            <a:ext cx="4457417" cy="3713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34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19EF17C-8F9F-E342-95DE-F00BEA411D7B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33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55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9C9B2-034F-5640-B2CF-3D4122BAA331}" type="slidenum">
              <a:rPr lang="en-US"/>
              <a:pPr/>
              <a:t>5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6196933C-F6DA-6B43-A735-57FA65CCF060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34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65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BCCEDECE-9F59-1F42-A4F5-92F9B20051DF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35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67805" y="743605"/>
            <a:ext cx="4458892" cy="37147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75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02756" indent="-270291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081164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513629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1946095" indent="-216233"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378560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811026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243491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675957" indent="-216233" defTabSz="42495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23456" algn="l"/>
                <a:tab pos="848414" algn="l"/>
                <a:tab pos="1273371" algn="l"/>
                <a:tab pos="1698328" algn="l"/>
                <a:tab pos="2123285" algn="l"/>
                <a:tab pos="2548243" algn="l"/>
                <a:tab pos="2973200" algn="l"/>
                <a:tab pos="3398158" algn="l"/>
                <a:tab pos="3823115" algn="l"/>
                <a:tab pos="4248073" algn="l"/>
                <a:tab pos="4673030" algn="l"/>
                <a:tab pos="5097988" algn="l"/>
                <a:tab pos="5522945" algn="l"/>
                <a:tab pos="5947902" algn="l"/>
                <a:tab pos="6372859" algn="l"/>
                <a:tab pos="6797817" algn="l"/>
                <a:tab pos="7222774" algn="l"/>
                <a:tab pos="7647732" algn="l"/>
                <a:tab pos="8072689" algn="l"/>
                <a:tab pos="8497647" algn="l"/>
              </a:tabLst>
              <a:defRPr sz="23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773B0762-5F19-B84B-9463-EDB71A9C9311}" type="slidenum">
              <a:rPr lang="en-GB" sz="1200">
                <a:solidFill>
                  <a:srgbClr val="000000"/>
                </a:solidFill>
                <a:cs typeface="MS PGothic" charset="0"/>
              </a:rPr>
              <a:pPr/>
              <a:t>38</a:t>
            </a:fld>
            <a:endParaRPr lang="en-GB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340323" y="951620"/>
            <a:ext cx="4115332" cy="34281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endParaRPr lang="it-IT"/>
          </a:p>
        </p:txBody>
      </p:sp>
      <p:sp>
        <p:nvSpPr>
          <p:cNvPr id="696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5345" y="4705680"/>
            <a:ext cx="4979390" cy="4453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D7940-0CC2-6747-844D-DF4EF71837BD}" type="slidenum">
              <a:rPr lang="en-US"/>
              <a:pPr/>
              <a:t>6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62078-2AF8-B740-BE21-4B606BBE3155}" type="slidenum">
              <a:rPr lang="en-US"/>
              <a:pPr/>
              <a:t>7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611A-3398-434B-85C9-C4C3A7208A54}" type="slidenum">
              <a:rPr lang="en-US"/>
              <a:pPr/>
              <a:t>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178C-DE20-1D44-B8C8-D1A94001260F}" type="slidenum">
              <a:rPr lang="en-US"/>
              <a:pPr/>
              <a:t>10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BDBAC-F175-EB4C-9DD7-69DFBD8FD1CA}" type="slidenum">
              <a:rPr lang="en-US"/>
              <a:pPr/>
              <a:t>11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EEA26-1826-9247-BB27-F888DD6F366A}" type="slidenum">
              <a:rPr lang="en-US"/>
              <a:pPr/>
              <a:t>12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D33808-4C0D-DB4D-BF1A-30F2C8CEC9CB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77103D-130F-0041-820B-E3BFB9C6D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05200" y="6172200"/>
            <a:ext cx="175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Remote Procedure Call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858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CS-4513, D-Term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172200"/>
            <a:ext cx="7620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FA7DED-9975-6D4C-B0E5-232F9F415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924300"/>
            <a:ext cx="77724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05200" y="6172200"/>
            <a:ext cx="1752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Remote Procedure Call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85800" y="61722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CS-4513, D-Term 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0" y="6172200"/>
            <a:ext cx="7620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AA7E51-8F1C-394C-90AB-509EDD289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414579-A819-4948-95D1-5F45F8C3201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:1099/foo" TargetMode="External"/><Relationship Id="rId2" Type="http://schemas.openxmlformats.org/officeDocument/2006/relationships/hyperlink" Target="http://www.cs.umd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umd.edu:1099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md.edu/class/spring2014/cmsc433-0101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11. RPC and Java RMI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71600" y="36004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Remote Procedure Call</a:t>
            </a:r>
            <a:br>
              <a:rPr lang="en-US" b="1" dirty="0" smtClean="0"/>
            </a:br>
            <a:r>
              <a:rPr lang="en-US" b="1" dirty="0" smtClean="0"/>
              <a:t>message exchanging</a:t>
            </a:r>
            <a:endParaRPr lang="en-US" b="1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53425" cy="4525963"/>
          </a:xfrm>
        </p:spPr>
        <p:txBody>
          <a:bodyPr/>
          <a:lstStyle/>
          <a:p>
            <a:r>
              <a:rPr lang="en-US" dirty="0"/>
              <a:t>The hard work of building messages, formatting, uniform representation, etc., is </a:t>
            </a:r>
            <a:r>
              <a:rPr lang="en-US" u="sng" dirty="0"/>
              <a:t>buried in the </a:t>
            </a:r>
            <a:r>
              <a:rPr lang="en-US" u="sng" dirty="0" smtClean="0"/>
              <a:t>stubs</a:t>
            </a:r>
          </a:p>
          <a:p>
            <a:pPr lvl="1"/>
            <a:r>
              <a:rPr lang="en-US" dirty="0" smtClean="0"/>
              <a:t>have to take care encode parameters and send them over the network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Client </a:t>
            </a:r>
            <a:r>
              <a:rPr lang="en-US" dirty="0"/>
              <a:t>and server designers can concentrate on the semantics of application</a:t>
            </a:r>
          </a:p>
          <a:p>
            <a:r>
              <a:rPr lang="en-US" dirty="0" smtClean="0"/>
              <a:t>Stubs usually created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RPC – Issues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make 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remote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part of RPC invisible to the programmer?</a:t>
            </a:r>
          </a:p>
          <a:p>
            <a:r>
              <a:rPr lang="en-US" dirty="0"/>
              <a:t>What are semantics of parameter passing?</a:t>
            </a:r>
          </a:p>
          <a:p>
            <a:pPr lvl="1"/>
            <a:r>
              <a:rPr lang="en-US" dirty="0"/>
              <a:t>E.g., pass by reference?</a:t>
            </a:r>
          </a:p>
          <a:p>
            <a:r>
              <a:rPr lang="en-US" dirty="0"/>
              <a:t>How to bind (locate &amp; connect) to servers?</a:t>
            </a:r>
          </a:p>
          <a:p>
            <a:r>
              <a:rPr lang="en-US" dirty="0"/>
              <a:t>How to handle heterogeneity?</a:t>
            </a:r>
          </a:p>
          <a:p>
            <a:pPr lvl="1"/>
            <a:r>
              <a:rPr lang="en-US" dirty="0"/>
              <a:t>OS, language, architecture, …</a:t>
            </a:r>
          </a:p>
          <a:p>
            <a:r>
              <a:rPr lang="en-US" dirty="0"/>
              <a:t>How to make it go fast?</a:t>
            </a:r>
          </a:p>
        </p:txBody>
      </p:sp>
    </p:spTree>
    <p:extLst>
      <p:ext uri="{BB962C8B-B14F-4D97-AF65-F5344CB8AC3E}">
        <p14:creationId xmlns:p14="http://schemas.microsoft.com/office/powerpoint/2010/main" val="29012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RPC Model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defines the service interface using an </a:t>
            </a:r>
            <a:r>
              <a:rPr lang="en-US" i="1" dirty="0"/>
              <a:t>interface definition language</a:t>
            </a:r>
            <a:r>
              <a:rPr lang="en-US" dirty="0"/>
              <a:t> (IDL)</a:t>
            </a:r>
          </a:p>
          <a:p>
            <a:pPr lvl="1"/>
            <a:r>
              <a:rPr lang="en-US" dirty="0"/>
              <a:t>the IDL specifies the names, parameters, and types for all client-callable server procedures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i="1" dirty="0"/>
              <a:t>stub compiler</a:t>
            </a:r>
            <a:r>
              <a:rPr lang="en-US" dirty="0"/>
              <a:t> reads the IDL declarations and produces two </a:t>
            </a:r>
            <a:r>
              <a:rPr lang="en-US" i="1" dirty="0"/>
              <a:t>stub functions</a:t>
            </a:r>
            <a:r>
              <a:rPr lang="en-US" dirty="0"/>
              <a:t> for each server function</a:t>
            </a:r>
          </a:p>
          <a:p>
            <a:pPr lvl="1"/>
            <a:r>
              <a:rPr lang="en-US" i="1" dirty="0"/>
              <a:t>Server-side</a:t>
            </a:r>
            <a:r>
              <a:rPr lang="en-US" dirty="0"/>
              <a:t> and </a:t>
            </a:r>
            <a:r>
              <a:rPr lang="en-US" i="1" dirty="0"/>
              <a:t>client-side</a:t>
            </a:r>
          </a:p>
        </p:txBody>
      </p:sp>
    </p:spTree>
    <p:extLst>
      <p:ext uri="{BB962C8B-B14F-4D97-AF65-F5344CB8AC3E}">
        <p14:creationId xmlns:p14="http://schemas.microsoft.com/office/powerpoint/2010/main" val="23794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Marshaling </a:t>
            </a:r>
            <a:r>
              <a:rPr lang="en-US" b="1" dirty="0"/>
              <a:t>Arguments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 smtClean="0"/>
              <a:t>Marshaling</a:t>
            </a:r>
            <a:r>
              <a:rPr lang="en-US" sz="2800" dirty="0" smtClean="0"/>
              <a:t> </a:t>
            </a:r>
            <a:r>
              <a:rPr lang="en-US" sz="2800" dirty="0"/>
              <a:t>is the packing of function parameters into a message packet</a:t>
            </a:r>
          </a:p>
          <a:p>
            <a:pPr lvl="1"/>
            <a:r>
              <a:rPr lang="en-US" sz="2400" dirty="0"/>
              <a:t>the RPC stubs call type-specific functions to marshal or </a:t>
            </a:r>
            <a:r>
              <a:rPr lang="en-US" sz="2400" dirty="0" err="1"/>
              <a:t>unmarshal</a:t>
            </a:r>
            <a:r>
              <a:rPr lang="en-US" sz="2400" dirty="0"/>
              <a:t> the parameters of an RPC</a:t>
            </a:r>
          </a:p>
          <a:p>
            <a:pPr lvl="2"/>
            <a:r>
              <a:rPr lang="en-US" sz="2000" dirty="0"/>
              <a:t>Client stub marshals the arguments into a message</a:t>
            </a:r>
          </a:p>
          <a:p>
            <a:pPr lvl="2"/>
            <a:r>
              <a:rPr lang="en-US" sz="2000" dirty="0"/>
              <a:t>Server stub </a:t>
            </a:r>
            <a:r>
              <a:rPr lang="en-US" sz="2000" dirty="0" err="1"/>
              <a:t>unmarshals</a:t>
            </a:r>
            <a:r>
              <a:rPr lang="en-US" sz="2000" dirty="0"/>
              <a:t> the arguments and uses them to invoke the service function</a:t>
            </a:r>
          </a:p>
          <a:p>
            <a:pPr lvl="1"/>
            <a:r>
              <a:rPr lang="en-US" sz="2400" dirty="0"/>
              <a:t>on return:</a:t>
            </a:r>
          </a:p>
          <a:p>
            <a:pPr lvl="2"/>
            <a:r>
              <a:rPr lang="en-US" sz="2000" dirty="0"/>
              <a:t>the server stub marshals return values</a:t>
            </a:r>
          </a:p>
          <a:p>
            <a:pPr lvl="2"/>
            <a:r>
              <a:rPr lang="en-US" sz="2000" dirty="0"/>
              <a:t>the client stub </a:t>
            </a:r>
            <a:r>
              <a:rPr lang="en-US" sz="2000" dirty="0" err="1"/>
              <a:t>unmarshals</a:t>
            </a:r>
            <a:r>
              <a:rPr lang="en-US" sz="2000" dirty="0"/>
              <a:t> return values, and returns to the client program</a:t>
            </a:r>
          </a:p>
        </p:txBody>
      </p:sp>
    </p:spTree>
    <p:extLst>
      <p:ext uri="{BB962C8B-B14F-4D97-AF65-F5344CB8AC3E}">
        <p14:creationId xmlns:p14="http://schemas.microsoft.com/office/powerpoint/2010/main" val="33881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Representation of </a:t>
            </a:r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Basic problem: Big endian vs little endian encoding</a:t>
            </a:r>
          </a:p>
          <a:p>
            <a:r>
              <a:rPr lang="en-US" sz="2800" dirty="0" smtClean="0"/>
              <a:t>IDL </a:t>
            </a:r>
            <a:r>
              <a:rPr lang="en-US" sz="2800" dirty="0"/>
              <a:t>must also define representation of data on network</a:t>
            </a:r>
          </a:p>
          <a:p>
            <a:pPr lvl="1"/>
            <a:r>
              <a:rPr lang="en-US" sz="2400" dirty="0"/>
              <a:t>Multi-byte integers</a:t>
            </a:r>
          </a:p>
          <a:p>
            <a:pPr lvl="1"/>
            <a:r>
              <a:rPr lang="en-US" sz="2400" dirty="0"/>
              <a:t>Strings, character codes</a:t>
            </a:r>
          </a:p>
          <a:p>
            <a:pPr lvl="1"/>
            <a:r>
              <a:rPr lang="en-US" sz="2400" dirty="0"/>
              <a:t>Floating point, complex, …</a:t>
            </a:r>
          </a:p>
          <a:p>
            <a:pPr lvl="1"/>
            <a:r>
              <a:rPr lang="en-US" sz="2400" dirty="0"/>
              <a:t>…</a:t>
            </a:r>
          </a:p>
          <a:p>
            <a:pPr lvl="2"/>
            <a:r>
              <a:rPr lang="en-US" sz="2000" dirty="0"/>
              <a:t>example:  Sun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XDR (external data representation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Java’s object serialization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7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Issue #2 — Pointers and References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54392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charset="0"/>
              </a:rPr>
              <a:t>read(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</a:t>
            </a:r>
            <a:r>
              <a:rPr lang="en-US" sz="2800" b="1" dirty="0" err="1">
                <a:latin typeface="Courier New" charset="0"/>
              </a:rPr>
              <a:t>fd</a:t>
            </a:r>
            <a:r>
              <a:rPr lang="en-US" sz="2800" b="1" dirty="0">
                <a:latin typeface="Courier New" charset="0"/>
              </a:rPr>
              <a:t>, char* </a:t>
            </a:r>
            <a:r>
              <a:rPr lang="en-US" sz="2800" b="1" dirty="0" err="1">
                <a:latin typeface="Courier New" charset="0"/>
              </a:rPr>
              <a:t>buf</a:t>
            </a:r>
            <a:r>
              <a:rPr lang="en-US" sz="2800" b="1" dirty="0">
                <a:latin typeface="Courier New" charset="0"/>
              </a:rPr>
              <a:t>, 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</a:t>
            </a:r>
            <a:r>
              <a:rPr lang="en-US" sz="2800" b="1" dirty="0" err="1">
                <a:latin typeface="Courier New" charset="0"/>
              </a:rPr>
              <a:t>nbytes</a:t>
            </a:r>
            <a:r>
              <a:rPr lang="en-US" sz="2800" b="1" dirty="0">
                <a:latin typeface="Courier New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Pointers are only valid within one address space</a:t>
            </a:r>
          </a:p>
          <a:p>
            <a:pPr>
              <a:lnSpc>
                <a:spcPct val="90000"/>
              </a:lnSpc>
            </a:pPr>
            <a:r>
              <a:rPr lang="en-US" dirty="0"/>
              <a:t>Cannot be interpreted by another process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Even on same </a:t>
            </a:r>
            <a:r>
              <a:rPr lang="en-US" dirty="0" smtClean="0"/>
              <a:t>machine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Pointers and references are ubiquitous in C, C++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But also in Java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Solution: Copy and possibly overwrite on return</a:t>
            </a:r>
          </a:p>
        </p:txBody>
      </p:sp>
    </p:spTree>
    <p:extLst>
      <p:ext uri="{BB962C8B-B14F-4D97-AF65-F5344CB8AC3E}">
        <p14:creationId xmlns:p14="http://schemas.microsoft.com/office/powerpoint/2010/main" val="31610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Transport of Remote Procedure Call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— TCP</a:t>
            </a:r>
          </a:p>
          <a:p>
            <a:pPr lvl="2"/>
            <a:r>
              <a:rPr lang="en-US" dirty="0"/>
              <a:t>Connection-based, reliable transmission</a:t>
            </a:r>
          </a:p>
          <a:p>
            <a:pPr lvl="2"/>
            <a:r>
              <a:rPr lang="en-US" dirty="0"/>
              <a:t>Useful but heavyweight, less efficient</a:t>
            </a:r>
          </a:p>
          <a:p>
            <a:pPr lvl="2"/>
            <a:r>
              <a:rPr lang="en-US" dirty="0"/>
              <a:t>Necessary if repeating a call produces different result</a:t>
            </a:r>
          </a:p>
          <a:p>
            <a:r>
              <a:rPr lang="en-US" dirty="0"/>
              <a:t>Alternative — UDP</a:t>
            </a:r>
          </a:p>
          <a:p>
            <a:pPr lvl="2"/>
            <a:r>
              <a:rPr lang="en-US" dirty="0"/>
              <a:t>If message fails to arrive within a reasonable time, caller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stub simply sends it again</a:t>
            </a:r>
          </a:p>
          <a:p>
            <a:pPr lvl="2"/>
            <a:r>
              <a:rPr lang="en-US" dirty="0"/>
              <a:t>Okay if repeating a call produces same </a:t>
            </a:r>
            <a:r>
              <a:rPr lang="en-US" dirty="0" smtClean="0"/>
              <a:t>result</a:t>
            </a:r>
          </a:p>
          <a:p>
            <a:r>
              <a:rPr lang="en-US" dirty="0" smtClean="0"/>
              <a:t>Java RMI: 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RPC</a:t>
            </a:r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Analogous to generating </a:t>
            </a:r>
            <a:r>
              <a:rPr lang="en-US" sz="2800" dirty="0" smtClean="0"/>
              <a:t>a </a:t>
            </a:r>
            <a:r>
              <a:rPr lang="en-US" sz="2800" dirty="0"/>
              <a:t>thread</a:t>
            </a:r>
          </a:p>
          <a:p>
            <a:r>
              <a:rPr lang="en-US" sz="2800" dirty="0"/>
              <a:t>Caller must eventually </a:t>
            </a:r>
            <a:r>
              <a:rPr lang="en-US" sz="2800" i="1" dirty="0"/>
              <a:t>wait</a:t>
            </a:r>
            <a:r>
              <a:rPr lang="en-US" sz="2800" dirty="0"/>
              <a:t> for result</a:t>
            </a:r>
          </a:p>
          <a:p>
            <a:pPr lvl="1"/>
            <a:r>
              <a:rPr lang="en-US" sz="2400" dirty="0"/>
              <a:t>Analogous to </a:t>
            </a:r>
            <a:r>
              <a:rPr lang="en-US" sz="2400" i="1" dirty="0"/>
              <a:t>join</a:t>
            </a:r>
            <a:endParaRPr lang="en-US" sz="2400" dirty="0"/>
          </a:p>
        </p:txBody>
      </p:sp>
      <p:pic>
        <p:nvPicPr>
          <p:cNvPr id="559110" name="Picture 6" descr="02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8725" y="1066800"/>
            <a:ext cx="7315634" cy="2709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Asynchronous RPC </a:t>
            </a:r>
            <a:r>
              <a:rPr lang="en-US" sz="2800" b="1" dirty="0" smtClean="0"/>
              <a:t>(cont’d)</a:t>
            </a:r>
            <a:endParaRPr lang="en-US" b="1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Analogous to </a:t>
            </a:r>
            <a:r>
              <a:rPr lang="en-US" sz="2800" dirty="0" smtClean="0"/>
              <a:t>generating a </a:t>
            </a:r>
            <a:r>
              <a:rPr lang="en-US" sz="2800" dirty="0"/>
              <a:t>thread</a:t>
            </a:r>
          </a:p>
          <a:p>
            <a:r>
              <a:rPr lang="en-US" sz="2800" dirty="0"/>
              <a:t>Caller must eventually </a:t>
            </a:r>
            <a:r>
              <a:rPr lang="en-US" sz="2800" i="1" dirty="0"/>
              <a:t>wait</a:t>
            </a:r>
            <a:r>
              <a:rPr lang="en-US" sz="2800" dirty="0"/>
              <a:t> for result</a:t>
            </a:r>
          </a:p>
          <a:p>
            <a:pPr lvl="1"/>
            <a:r>
              <a:rPr lang="en-US" sz="2400" dirty="0"/>
              <a:t>Analogous to </a:t>
            </a:r>
            <a:r>
              <a:rPr lang="en-US" sz="2400" i="1" dirty="0"/>
              <a:t>join</a:t>
            </a:r>
          </a:p>
          <a:p>
            <a:pPr lvl="1"/>
            <a:r>
              <a:rPr lang="en-US" sz="2400" u="sng" dirty="0"/>
              <a:t>Or be interrupted (software interrupt)</a:t>
            </a:r>
          </a:p>
        </p:txBody>
      </p:sp>
      <p:pic>
        <p:nvPicPr>
          <p:cNvPr id="561158" name="Picture 6" descr="02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6913" y="1068388"/>
            <a:ext cx="5210175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0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locate RPC services?</a:t>
            </a:r>
            <a:endParaRPr lang="en-US" b="1" i="1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Binding is the process of connecting the client to the server</a:t>
            </a:r>
          </a:p>
          <a:p>
            <a:pPr lvl="1"/>
            <a:r>
              <a:rPr lang="en-US" sz="2400" dirty="0"/>
              <a:t>the server, when it starts up, exports its interface</a:t>
            </a:r>
          </a:p>
          <a:p>
            <a:pPr lvl="2"/>
            <a:r>
              <a:rPr lang="en-US" sz="2000" dirty="0"/>
              <a:t>identifies itself to a </a:t>
            </a:r>
            <a:r>
              <a:rPr lang="en-US" sz="2000" i="1" dirty="0"/>
              <a:t>network name server</a:t>
            </a:r>
          </a:p>
          <a:p>
            <a:pPr lvl="2"/>
            <a:r>
              <a:rPr lang="en-US" sz="2000" dirty="0"/>
              <a:t>tells </a:t>
            </a:r>
            <a:r>
              <a:rPr lang="en-US" sz="2000" i="1" dirty="0"/>
              <a:t>RPC runtime</a:t>
            </a:r>
            <a:r>
              <a:rPr lang="en-US" sz="2000" dirty="0"/>
              <a:t> that it is alive and ready to accept calls</a:t>
            </a:r>
          </a:p>
          <a:p>
            <a:pPr lvl="1"/>
            <a:r>
              <a:rPr lang="en-US" sz="2400" dirty="0"/>
              <a:t>the client, before issuing any calls, imports the server</a:t>
            </a:r>
          </a:p>
          <a:p>
            <a:pPr lvl="2"/>
            <a:r>
              <a:rPr lang="en-US" sz="2000" dirty="0"/>
              <a:t>RPC runtime uses the name server to find the location of the server and establish a connection</a:t>
            </a:r>
          </a:p>
          <a:p>
            <a:r>
              <a:rPr lang="en-US" sz="2800" dirty="0"/>
              <a:t>The import and export operations are explicit in the server and client programs</a:t>
            </a:r>
          </a:p>
        </p:txBody>
      </p:sp>
    </p:spTree>
    <p:extLst>
      <p:ext uri="{BB962C8B-B14F-4D97-AF65-F5344CB8AC3E}">
        <p14:creationId xmlns:p14="http://schemas.microsoft.com/office/powerpoint/2010/main" val="377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Remote Procedure Call (RPC)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Distributed Objects Paradigm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the Java Remote Method Invocation (RMI)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Inside Java RMI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Remote Procedure Call is used …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Between processes on different machines</a:t>
            </a:r>
          </a:p>
          <a:p>
            <a:pPr lvl="1"/>
            <a:r>
              <a:rPr lang="en-US" dirty="0"/>
              <a:t>E.g., client-server model</a:t>
            </a:r>
          </a:p>
          <a:p>
            <a:endParaRPr lang="en-US" dirty="0"/>
          </a:p>
          <a:p>
            <a:r>
              <a:rPr lang="en-US" dirty="0"/>
              <a:t>Between processes on the same machine</a:t>
            </a:r>
          </a:p>
          <a:p>
            <a:pPr lvl="1"/>
            <a:r>
              <a:rPr lang="en-US" dirty="0"/>
              <a:t>More structured than simple message passing</a:t>
            </a:r>
          </a:p>
          <a:p>
            <a:endParaRPr lang="en-US" dirty="0"/>
          </a:p>
          <a:p>
            <a:r>
              <a:rPr lang="en-US" dirty="0"/>
              <a:t>Between subsystems of an operating system</a:t>
            </a:r>
          </a:p>
          <a:p>
            <a:pPr lvl="1"/>
            <a:r>
              <a:rPr lang="en-US" dirty="0"/>
              <a:t>Windows XP (called </a:t>
            </a:r>
            <a:r>
              <a:rPr lang="en-US" i="1" dirty="0"/>
              <a:t>Local Procedure Call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00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000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Distributed Objects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18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65125"/>
            <a:ext cx="8459788" cy="7032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latin typeface="Arial" charset="0"/>
                <a:cs typeface="MS PGothic" charset="0"/>
              </a:rPr>
              <a:t>The Distributed Objects paradigm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64125"/>
          </a:xfrm>
        </p:spPr>
        <p:txBody>
          <a:bodyPr>
            <a:normAutofit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 smtClean="0">
              <a:latin typeface="Arial" charset="0"/>
              <a:cs typeface="Lucida Sans Unicode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smtClean="0">
                <a:latin typeface="Arial" charset="0"/>
                <a:cs typeface="Lucida Sans Unicode" charset="0"/>
              </a:rPr>
              <a:t>Local </a:t>
            </a:r>
            <a:r>
              <a:rPr lang="en-US" sz="2400" dirty="0">
                <a:latin typeface="Arial" charset="0"/>
                <a:cs typeface="Lucida Sans Unicode" charset="0"/>
              </a:rPr>
              <a:t>Objects: </a:t>
            </a:r>
            <a:r>
              <a:rPr lang="en-US" sz="2400" dirty="0">
                <a:latin typeface="Arial" charset="0"/>
                <a:cs typeface="Times New Roman" charset="0"/>
              </a:rPr>
              <a:t>objects whose methods can be invoked by a “local” process. Local means that the process is located on the same machine of the object.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000" dirty="0" err="1">
                <a:latin typeface="Arial" charset="0"/>
                <a:ea typeface="ＭＳ Ｐゴシック" charset="0"/>
                <a:cs typeface="Times New Roman" charset="0"/>
              </a:rPr>
              <a:t>Usual</a:t>
            </a:r>
            <a:r>
              <a:rPr lang="it-IT" sz="2000" dirty="0"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i="1" dirty="0">
                <a:latin typeface="Arial" charset="0"/>
                <a:ea typeface="ＭＳ Ｐゴシック" charset="0"/>
                <a:cs typeface="Times New Roman" charset="0"/>
              </a:rPr>
              <a:t>Object-</a:t>
            </a:r>
            <a:r>
              <a:rPr lang="it-IT" sz="2000" i="1" dirty="0" err="1">
                <a:latin typeface="Arial" charset="0"/>
                <a:ea typeface="ＭＳ Ｐゴシック" charset="0"/>
                <a:cs typeface="Times New Roman" charset="0"/>
              </a:rPr>
              <a:t>Oriented</a:t>
            </a:r>
            <a:r>
              <a:rPr lang="it-IT" sz="2000" i="1" dirty="0"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i="1" dirty="0" smtClean="0">
                <a:latin typeface="Arial" charset="0"/>
                <a:ea typeface="ＭＳ Ｐゴシック" charset="0"/>
                <a:cs typeface="Times New Roman" charset="0"/>
              </a:rPr>
              <a:t> </a:t>
            </a:r>
            <a:r>
              <a:rPr lang="it-IT" sz="2000" dirty="0" smtClean="0">
                <a:latin typeface="Arial" charset="0"/>
                <a:ea typeface="ＭＳ Ｐゴシック" charset="0"/>
                <a:cs typeface="Times New Roman" charset="0"/>
              </a:rPr>
              <a:t>Programming </a:t>
            </a:r>
            <a:r>
              <a:rPr lang="it-IT" sz="2000" dirty="0" err="1">
                <a:latin typeface="Arial" charset="0"/>
                <a:ea typeface="ＭＳ Ｐゴシック" charset="0"/>
                <a:cs typeface="Times New Roman" charset="0"/>
              </a:rPr>
              <a:t>paradigm</a:t>
            </a:r>
            <a:endParaRPr lang="it-IT" sz="2000" dirty="0">
              <a:latin typeface="Arial" charset="0"/>
              <a:ea typeface="ＭＳ Ｐゴシック" charset="0"/>
              <a:cs typeface="Times New Roman" charset="0"/>
            </a:endParaRPr>
          </a:p>
          <a:p>
            <a:pPr>
              <a:spcBef>
                <a:spcPts val="2450"/>
              </a:spcBef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charset="0"/>
              <a:cs typeface="Times New Roman" charset="0"/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charset="0"/>
                <a:cs typeface="Times New Roman" charset="0"/>
              </a:rPr>
              <a:t>Distributed (Remote) Objects: objects whose methods can be invoked by a “remote” process. Remote means that the process is running on a remote machine. </a:t>
            </a:r>
            <a:endParaRPr lang="en-US" sz="2400" dirty="0">
              <a:latin typeface="Arial" charset="0"/>
              <a:ea typeface="ＭＳ Ｐゴシック" charset="0"/>
              <a:cs typeface="Times New Roman" charset="0"/>
            </a:endParaRPr>
          </a:p>
          <a:p>
            <a:pPr lvl="1"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dirty="0">
              <a:latin typeface="Arial" charset="0"/>
              <a:ea typeface="ＭＳ Ｐゴシック" charset="0"/>
              <a:cs typeface="Times New Roman" charset="0"/>
            </a:endParaRPr>
          </a:p>
          <a:p>
            <a:pPr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dirty="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5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160338" y="349250"/>
            <a:ext cx="8839200" cy="550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000">
                <a:latin typeface="Arial" charset="0"/>
                <a:cs typeface="MS PGothic" charset="0"/>
              </a:rPr>
              <a:t>Architecture of a Distributed-Object System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5475288" y="3967163"/>
            <a:ext cx="3059112" cy="368300"/>
          </a:xfrm>
          <a:prstGeom prst="rect">
            <a:avLst/>
          </a:prstGeom>
          <a:solidFill>
            <a:srgbClr val="339933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 dirty="0">
                <a:solidFill>
                  <a:srgbClr val="000000"/>
                </a:solidFill>
                <a:latin typeface="AvantGarde Bk BT" charset="0"/>
                <a:cs typeface="MS PGothic" charset="0"/>
              </a:rPr>
              <a:t>Server </a:t>
            </a:r>
            <a:r>
              <a:rPr lang="it-IT" sz="1800" b="1" dirty="0" err="1" smtClean="0">
                <a:solidFill>
                  <a:srgbClr val="000000"/>
                </a:solidFill>
                <a:latin typeface="AvantGarde Bk BT" charset="0"/>
                <a:cs typeface="MS PGothic" charset="0"/>
              </a:rPr>
              <a:t>Stub</a:t>
            </a:r>
            <a:endParaRPr lang="it-IT" sz="1800" b="1" dirty="0">
              <a:solidFill>
                <a:srgbClr val="000000"/>
              </a:solidFill>
              <a:latin typeface="AvantGarde Bk BT" charset="0"/>
              <a:cs typeface="MS PGothic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475288" y="4391025"/>
            <a:ext cx="3059112" cy="368300"/>
          </a:xfrm>
          <a:prstGeom prst="rect">
            <a:avLst/>
          </a:prstGeom>
          <a:solidFill>
            <a:srgbClr val="009999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Runtime Support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475288" y="4816475"/>
            <a:ext cx="3059112" cy="368300"/>
          </a:xfrm>
          <a:prstGeom prst="rect">
            <a:avLst/>
          </a:prstGeom>
          <a:solidFill>
            <a:srgbClr val="6699FF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Network Support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5475288" y="3543300"/>
            <a:ext cx="3059112" cy="368300"/>
          </a:xfrm>
          <a:prstGeom prst="rect">
            <a:avLst/>
          </a:prstGeom>
          <a:solidFill>
            <a:srgbClr val="0066FF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Object Server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3059113" cy="368300"/>
          </a:xfrm>
          <a:prstGeom prst="rect">
            <a:avLst/>
          </a:prstGeom>
          <a:solidFill>
            <a:srgbClr val="339933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 dirty="0">
                <a:solidFill>
                  <a:srgbClr val="000000"/>
                </a:solidFill>
                <a:latin typeface="AvantGarde Bk BT" charset="0"/>
                <a:cs typeface="MS PGothic" charset="0"/>
              </a:rPr>
              <a:t>Client </a:t>
            </a:r>
            <a:r>
              <a:rPr lang="it-IT" sz="1800" b="1" dirty="0" err="1" smtClean="0">
                <a:solidFill>
                  <a:srgbClr val="000000"/>
                </a:solidFill>
                <a:latin typeface="AvantGarde Bk BT" charset="0"/>
                <a:cs typeface="MS PGothic" charset="0"/>
              </a:rPr>
              <a:t>Stub</a:t>
            </a:r>
            <a:endParaRPr lang="it-IT" sz="1800" b="1" dirty="0">
              <a:solidFill>
                <a:srgbClr val="000000"/>
              </a:solidFill>
              <a:latin typeface="AvantGarde Bk BT" charset="0"/>
              <a:cs typeface="MS PGothic" charset="0"/>
            </a:endParaRP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685800" y="4386263"/>
            <a:ext cx="3059113" cy="368300"/>
          </a:xfrm>
          <a:prstGeom prst="rect">
            <a:avLst/>
          </a:prstGeom>
          <a:solidFill>
            <a:srgbClr val="009999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Runtime Support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685800" y="4811713"/>
            <a:ext cx="3059113" cy="368300"/>
          </a:xfrm>
          <a:prstGeom prst="rect">
            <a:avLst/>
          </a:prstGeom>
          <a:solidFill>
            <a:srgbClr val="6699FF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Network Support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685800" y="3552825"/>
            <a:ext cx="3059113" cy="368300"/>
          </a:xfrm>
          <a:prstGeom prst="rect">
            <a:avLst/>
          </a:prstGeom>
          <a:solidFill>
            <a:srgbClr val="0066FF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Object Client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3071813" y="1676400"/>
            <a:ext cx="3059112" cy="368300"/>
          </a:xfrm>
          <a:prstGeom prst="rect">
            <a:avLst/>
          </a:prstGeom>
          <a:solidFill>
            <a:srgbClr val="0066FF"/>
          </a:solidFill>
          <a:ln w="1908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vantGarde Bk BT" charset="0"/>
              <a:buNone/>
            </a:pPr>
            <a:r>
              <a:rPr lang="it-IT" sz="1800" b="1">
                <a:solidFill>
                  <a:srgbClr val="000000"/>
                </a:solidFill>
                <a:latin typeface="AvantGarde Bk BT" charset="0"/>
                <a:cs typeface="MS PGothic" charset="0"/>
              </a:rPr>
              <a:t>Object Registry</a:t>
            </a:r>
          </a:p>
        </p:txBody>
      </p:sp>
      <p:cxnSp>
        <p:nvCxnSpPr>
          <p:cNvPr id="9229" name="AutoShape 11"/>
          <p:cNvCxnSpPr>
            <a:cxnSpLocks noChangeShapeType="1"/>
            <a:endCxn id="9228" idx="2"/>
          </p:cNvCxnSpPr>
          <p:nvPr/>
        </p:nvCxnSpPr>
        <p:spPr bwMode="auto">
          <a:xfrm flipV="1">
            <a:off x="2209800" y="2071688"/>
            <a:ext cx="2393950" cy="14763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04" name="AutoShape 12"/>
          <p:cNvCxnSpPr>
            <a:cxnSpLocks noChangeShapeType="1"/>
            <a:stCxn id="9227" idx="3"/>
            <a:endCxn id="9223" idx="1"/>
          </p:cNvCxnSpPr>
          <p:nvPr/>
        </p:nvCxnSpPr>
        <p:spPr bwMode="auto">
          <a:xfrm flipV="1">
            <a:off x="3756025" y="3762375"/>
            <a:ext cx="1708150" cy="9525"/>
          </a:xfrm>
          <a:prstGeom prst="straightConnector1">
            <a:avLst/>
          </a:prstGeom>
          <a:noFill/>
          <a:ln w="2844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530600" y="3768725"/>
            <a:ext cx="1588" cy="1303338"/>
          </a:xfrm>
          <a:prstGeom prst="line">
            <a:avLst/>
          </a:prstGeom>
          <a:noFill/>
          <a:ln w="2844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34050" y="3768725"/>
            <a:ext cx="1588" cy="1303338"/>
          </a:xfrm>
          <a:prstGeom prst="line">
            <a:avLst/>
          </a:prstGeom>
          <a:noFill/>
          <a:ln w="28440">
            <a:solidFill>
              <a:srgbClr val="FF505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530600" y="5072063"/>
            <a:ext cx="2203450" cy="1587"/>
          </a:xfrm>
          <a:prstGeom prst="line">
            <a:avLst/>
          </a:prstGeom>
          <a:noFill/>
          <a:ln w="2844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6"/>
          <p:cNvSpPr>
            <a:spLocks noChangeShapeType="1"/>
          </p:cNvSpPr>
          <p:nvPr/>
        </p:nvSpPr>
        <p:spPr bwMode="auto">
          <a:xfrm>
            <a:off x="2800350" y="5719763"/>
            <a:ext cx="2203450" cy="1587"/>
          </a:xfrm>
          <a:prstGeom prst="line">
            <a:avLst/>
          </a:prstGeom>
          <a:noFill/>
          <a:ln w="28440">
            <a:solidFill>
              <a:srgbClr val="FF5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35" name="AutoShape 17"/>
          <p:cNvCxnSpPr>
            <a:cxnSpLocks noChangeShapeType="1"/>
          </p:cNvCxnSpPr>
          <p:nvPr/>
        </p:nvCxnSpPr>
        <p:spPr bwMode="auto">
          <a:xfrm>
            <a:off x="2797175" y="6238875"/>
            <a:ext cx="2201863" cy="3175"/>
          </a:xfrm>
          <a:prstGeom prst="straightConnector1">
            <a:avLst/>
          </a:prstGeom>
          <a:noFill/>
          <a:ln w="2844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Text Box 18"/>
          <p:cNvSpPr txBox="1">
            <a:spLocks noChangeArrowheads="1"/>
          </p:cNvSpPr>
          <p:nvPr/>
        </p:nvSpPr>
        <p:spPr bwMode="auto">
          <a:xfrm>
            <a:off x="4953000" y="6018213"/>
            <a:ext cx="30591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339933"/>
              </a:buClr>
              <a:buFont typeface="AvantGarde Bk BT" charset="0"/>
              <a:buNone/>
            </a:pPr>
            <a:r>
              <a:rPr lang="it-IT" sz="1800" b="1">
                <a:solidFill>
                  <a:srgbClr val="339933"/>
                </a:solidFill>
                <a:latin typeface="AvantGarde Bk BT" charset="0"/>
                <a:cs typeface="MS PGothic" charset="0"/>
              </a:rPr>
              <a:t>Logical </a:t>
            </a:r>
            <a:r>
              <a:rPr lang="en-US" sz="1800" b="1">
                <a:solidFill>
                  <a:srgbClr val="339933"/>
                </a:solidFill>
                <a:latin typeface="AvantGarde Bk BT" charset="0"/>
                <a:cs typeface="MS PGothic" charset="0"/>
              </a:rPr>
              <a:t>information</a:t>
            </a:r>
            <a:r>
              <a:rPr lang="it-IT" sz="1800" b="1">
                <a:solidFill>
                  <a:srgbClr val="339933"/>
                </a:solidFill>
                <a:latin typeface="AvantGarde Bk BT" charset="0"/>
                <a:cs typeface="MS PGothic" charset="0"/>
              </a:rPr>
              <a:t> flow</a:t>
            </a:r>
          </a:p>
        </p:txBody>
      </p:sp>
      <p:sp>
        <p:nvSpPr>
          <p:cNvPr id="9237" name="Text Box 19"/>
          <p:cNvSpPr txBox="1">
            <a:spLocks noChangeArrowheads="1"/>
          </p:cNvSpPr>
          <p:nvPr/>
        </p:nvSpPr>
        <p:spPr bwMode="auto">
          <a:xfrm>
            <a:off x="5018088" y="5500688"/>
            <a:ext cx="30591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5050"/>
              </a:buClr>
              <a:buFont typeface="AvantGarde Bk BT" charset="0"/>
              <a:buNone/>
            </a:pPr>
            <a:r>
              <a:rPr lang="en-US" sz="1800" b="1">
                <a:solidFill>
                  <a:srgbClr val="FF5050"/>
                </a:solidFill>
                <a:latin typeface="AvantGarde Bk BT" charset="0"/>
                <a:cs typeface="MS PGothic" charset="0"/>
              </a:rPr>
              <a:t>Physical information flow</a:t>
            </a:r>
          </a:p>
        </p:txBody>
      </p:sp>
      <p:cxnSp>
        <p:nvCxnSpPr>
          <p:cNvPr id="9238" name="AutoShape 20"/>
          <p:cNvCxnSpPr>
            <a:cxnSpLocks noChangeShapeType="1"/>
          </p:cNvCxnSpPr>
          <p:nvPr/>
        </p:nvCxnSpPr>
        <p:spPr bwMode="auto">
          <a:xfrm>
            <a:off x="4572000" y="2057400"/>
            <a:ext cx="2403475" cy="14620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39" name="Text Box 21"/>
          <p:cNvSpPr txBox="1">
            <a:spLocks noChangeArrowheads="1"/>
          </p:cNvSpPr>
          <p:nvPr/>
        </p:nvSpPr>
        <p:spPr bwMode="auto">
          <a:xfrm rot="-1860000">
            <a:off x="2266950" y="2522538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CC3300"/>
              </a:buClr>
            </a:pPr>
            <a:r>
              <a:rPr lang="it-IT" sz="1800">
                <a:solidFill>
                  <a:srgbClr val="CC3300"/>
                </a:solidFill>
                <a:cs typeface="MS PGothic" charset="0"/>
              </a:rPr>
              <a:t>lookup</a:t>
            </a:r>
          </a:p>
        </p:txBody>
      </p:sp>
      <p:sp>
        <p:nvSpPr>
          <p:cNvPr id="9240" name="Text Box 22"/>
          <p:cNvSpPr txBox="1">
            <a:spLocks noChangeArrowheads="1"/>
          </p:cNvSpPr>
          <p:nvPr/>
        </p:nvSpPr>
        <p:spPr bwMode="auto">
          <a:xfrm rot="1740000">
            <a:off x="4953000" y="246697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CC3300"/>
              </a:buClr>
            </a:pPr>
            <a:r>
              <a:rPr lang="it-IT" sz="1800">
                <a:solidFill>
                  <a:srgbClr val="CC3300"/>
                </a:solidFill>
                <a:cs typeface="MS PGothic" charset="0"/>
              </a:rPr>
              <a:t>register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419475" y="3154363"/>
            <a:ext cx="23399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sz="1800" b="1">
                <a:solidFill>
                  <a:srgbClr val="000000"/>
                </a:solidFill>
                <a:cs typeface="MS PGothic" charset="0"/>
              </a:rPr>
              <a:t>Method invocation</a:t>
            </a:r>
          </a:p>
        </p:txBody>
      </p:sp>
    </p:spTree>
    <p:extLst>
      <p:ext uri="{BB962C8B-B14F-4D97-AF65-F5344CB8AC3E}">
        <p14:creationId xmlns:p14="http://schemas.microsoft.com/office/powerpoint/2010/main" val="3260846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9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82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36513"/>
            <a:ext cx="8820150" cy="1341437"/>
          </a:xfrm>
        </p:spPr>
        <p:txBody>
          <a:bodyPr lIns="0" tIns="0" rIns="0" bIns="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Java Remote Method Invocation (RMI)‏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506538"/>
            <a:ext cx="8820150" cy="4208462"/>
          </a:xfrm>
        </p:spPr>
        <p:txBody>
          <a:bodyPr lIns="0" tIns="0" rIns="0" bIns="0">
            <a:normAutofit fontScale="77500" lnSpcReduction="20000"/>
          </a:bodyPr>
          <a:lstStyle/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800" dirty="0" smtClean="0">
              <a:latin typeface="Arial" charset="0"/>
              <a:cs typeface="Lucida Sans Unicode" charset="0"/>
            </a:endParaRPr>
          </a:p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 smtClean="0">
                <a:latin typeface="Arial" charset="0"/>
                <a:cs typeface="Lucida Sans Unicode" charset="0"/>
              </a:rPr>
              <a:t>RMI </a:t>
            </a:r>
            <a:r>
              <a:rPr lang="it-IT" sz="2800" dirty="0" err="1" smtClean="0">
                <a:latin typeface="Arial" charset="0"/>
                <a:cs typeface="Lucida Sans Unicode" charset="0"/>
              </a:rPr>
              <a:t>extends</a:t>
            </a:r>
            <a:r>
              <a:rPr lang="it-IT" sz="2800" dirty="0" smtClean="0">
                <a:latin typeface="Arial" charset="0"/>
                <a:cs typeface="Lucida Sans Unicode" charset="0"/>
              </a:rPr>
              <a:t> </a:t>
            </a:r>
            <a:r>
              <a:rPr lang="it-IT" sz="2800" dirty="0">
                <a:latin typeface="Arial" charset="0"/>
                <a:cs typeface="Lucida Sans Unicode" charset="0"/>
              </a:rPr>
              <a:t>the Java Object model to </a:t>
            </a:r>
            <a:r>
              <a:rPr lang="it-IT" sz="2800" dirty="0" err="1">
                <a:latin typeface="Arial" charset="0"/>
                <a:cs typeface="Lucida Sans Unicode" charset="0"/>
              </a:rPr>
              <a:t>support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programming</a:t>
            </a:r>
            <a:r>
              <a:rPr lang="it-IT" sz="2800" dirty="0">
                <a:latin typeface="Arial" charset="0"/>
                <a:cs typeface="Lucida Sans Unicode" charset="0"/>
              </a:rPr>
              <a:t> with Distributed Objects</a:t>
            </a:r>
          </a:p>
          <a:p>
            <a:pPr marL="858838" lvl="1" indent="-285750">
              <a:spcBef>
                <a:spcPts val="700"/>
              </a:spcBef>
              <a:buClr>
                <a:srgbClr val="000000"/>
              </a:buClr>
              <a:buSzTx/>
              <a:buFont typeface="Symbo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800" dirty="0">
              <a:latin typeface="Arial" charset="0"/>
              <a:cs typeface="Lucida Sans Unicode" charset="0"/>
            </a:endParaRPr>
          </a:p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>
                <a:latin typeface="Arial" charset="0"/>
                <a:cs typeface="Lucida Sans Unicode" charset="0"/>
              </a:rPr>
              <a:t>The </a:t>
            </a:r>
            <a:r>
              <a:rPr lang="it-IT" sz="2800" dirty="0" err="1">
                <a:latin typeface="Arial" charset="0"/>
                <a:cs typeface="Lucida Sans Unicode" charset="0"/>
              </a:rPr>
              <a:t>intention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is</a:t>
            </a:r>
            <a:r>
              <a:rPr lang="it-IT" sz="2800" dirty="0">
                <a:latin typeface="Arial" charset="0"/>
                <a:cs typeface="Lucida Sans Unicode" charset="0"/>
              </a:rPr>
              <a:t> to </a:t>
            </a:r>
            <a:r>
              <a:rPr lang="it-IT" sz="2800" dirty="0" err="1">
                <a:latin typeface="Arial" charset="0"/>
                <a:cs typeface="Lucida Sans Unicode" charset="0"/>
              </a:rPr>
              <a:t>make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distributed</a:t>
            </a:r>
            <a:r>
              <a:rPr lang="it-IT" sz="28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programming</a:t>
            </a:r>
            <a:r>
              <a:rPr lang="it-IT" sz="28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as</a:t>
            </a:r>
            <a:r>
              <a:rPr lang="it-IT" sz="28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easy </a:t>
            </a:r>
            <a:r>
              <a:rPr lang="it-IT" sz="28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as</a:t>
            </a:r>
            <a:r>
              <a:rPr lang="it-IT" sz="28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standard Java </a:t>
            </a:r>
            <a:r>
              <a:rPr lang="it-IT" sz="28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programming</a:t>
            </a:r>
            <a:endParaRPr lang="it-IT" sz="2800" dirty="0">
              <a:solidFill>
                <a:srgbClr val="339933"/>
              </a:solidFill>
              <a:latin typeface="Arial" charset="0"/>
              <a:cs typeface="Lucida Sans Unicode" charset="0"/>
            </a:endParaRPr>
          </a:p>
          <a:p>
            <a:pPr marL="858838" lvl="1" indent="-285750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 smtClean="0">
                <a:latin typeface="Arial" charset="0"/>
                <a:cs typeface="Lucida Sans Unicode" charset="0"/>
              </a:rPr>
              <a:t>Focus </a:t>
            </a:r>
            <a:r>
              <a:rPr lang="it-IT" sz="2800" dirty="0">
                <a:latin typeface="Arial" charset="0"/>
                <a:cs typeface="Lucida Sans Unicode" charset="0"/>
              </a:rPr>
              <a:t>on </a:t>
            </a:r>
            <a:r>
              <a:rPr lang="it-IT" sz="2800" dirty="0" err="1">
                <a:latin typeface="Arial" charset="0"/>
                <a:cs typeface="Lucida Sans Unicode" charset="0"/>
              </a:rPr>
              <a:t>application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logic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not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distribution</a:t>
            </a:r>
            <a:endParaRPr lang="it-IT" sz="2800" dirty="0">
              <a:latin typeface="Arial" charset="0"/>
              <a:cs typeface="Lucida Sans Unicode" charset="0"/>
            </a:endParaRPr>
          </a:p>
          <a:p>
            <a:pPr marL="858838" lvl="1" indent="-285750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>
                <a:latin typeface="Arial" charset="0"/>
                <a:cs typeface="Lucida Sans Unicode" charset="0"/>
              </a:rPr>
              <a:t>Network-</a:t>
            </a:r>
            <a:r>
              <a:rPr lang="it-IT" sz="2800" dirty="0" err="1">
                <a:latin typeface="Arial" charset="0"/>
                <a:cs typeface="Lucida Sans Unicode" charset="0"/>
              </a:rPr>
              <a:t>related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stuff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i="1" dirty="0" err="1">
                <a:latin typeface="Arial" charset="0"/>
                <a:cs typeface="Lucida Sans Unicode" charset="0"/>
              </a:rPr>
              <a:t>hidden</a:t>
            </a:r>
            <a:r>
              <a:rPr lang="it-IT" sz="2800" dirty="0">
                <a:latin typeface="Arial" charset="0"/>
                <a:cs typeface="Lucida Sans Unicode" charset="0"/>
              </a:rPr>
              <a:t> to the </a:t>
            </a:r>
            <a:r>
              <a:rPr lang="it-IT" sz="2800" dirty="0" err="1" smtClean="0">
                <a:latin typeface="Arial" charset="0"/>
                <a:cs typeface="Lucida Sans Unicode" charset="0"/>
              </a:rPr>
              <a:t>user</a:t>
            </a:r>
            <a:endParaRPr lang="it-IT" sz="2800" dirty="0" smtClean="0">
              <a:latin typeface="Arial" charset="0"/>
              <a:cs typeface="Lucida Sans Unicode" charset="0"/>
            </a:endParaRPr>
          </a:p>
          <a:p>
            <a:pPr marL="573088" lvl="1" indent="0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800" dirty="0" smtClean="0">
              <a:latin typeface="Arial" charset="0"/>
              <a:cs typeface="Lucida Sans Unicode" charset="0"/>
            </a:endParaRPr>
          </a:p>
          <a:p>
            <a:pPr marL="458788" indent="-285750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900" dirty="0" err="1" smtClean="0">
                <a:latin typeface="Arial" charset="0"/>
                <a:cs typeface="Lucida Sans Unicode" charset="0"/>
              </a:rPr>
              <a:t>Enables</a:t>
            </a:r>
            <a:r>
              <a:rPr lang="it-IT" sz="2900" dirty="0" smtClean="0">
                <a:latin typeface="Arial" charset="0"/>
                <a:cs typeface="Lucida Sans Unicode" charset="0"/>
              </a:rPr>
              <a:t>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different</a:t>
            </a:r>
            <a:r>
              <a:rPr lang="it-IT" sz="2900" dirty="0">
                <a:latin typeface="Arial" charset="0"/>
                <a:cs typeface="Lucida Sans Unicode" charset="0"/>
              </a:rPr>
              <a:t>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virtual</a:t>
            </a:r>
            <a:r>
              <a:rPr lang="it-IT" sz="2900" dirty="0" smtClean="0">
                <a:latin typeface="Arial" charset="0"/>
                <a:cs typeface="Lucida Sans Unicode" charset="0"/>
              </a:rPr>
              <a:t>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machines</a:t>
            </a:r>
            <a:r>
              <a:rPr lang="it-IT" sz="2900" dirty="0" smtClean="0">
                <a:latin typeface="Arial" charset="0"/>
                <a:cs typeface="Lucida Sans Unicode" charset="0"/>
              </a:rPr>
              <a:t> to share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objects</a:t>
            </a:r>
            <a:r>
              <a:rPr lang="it-IT" sz="2900" dirty="0" smtClean="0">
                <a:latin typeface="Arial" charset="0"/>
                <a:cs typeface="Lucida Sans Unicode" charset="0"/>
              </a:rPr>
              <a:t>,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like</a:t>
            </a:r>
            <a:r>
              <a:rPr lang="it-IT" sz="2900" dirty="0" smtClean="0">
                <a:latin typeface="Arial" charset="0"/>
                <a:cs typeface="Lucida Sans Unicode" charset="0"/>
              </a:rPr>
              <a:t> in a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shared</a:t>
            </a:r>
            <a:r>
              <a:rPr lang="it-IT" sz="2900" dirty="0" smtClean="0">
                <a:latin typeface="Arial" charset="0"/>
                <a:cs typeface="Lucida Sans Unicode" charset="0"/>
              </a:rPr>
              <a:t>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address</a:t>
            </a:r>
            <a:r>
              <a:rPr lang="it-IT" sz="2900" dirty="0" smtClean="0">
                <a:latin typeface="Arial" charset="0"/>
                <a:cs typeface="Lucida Sans Unicode" charset="0"/>
              </a:rPr>
              <a:t> </a:t>
            </a:r>
            <a:r>
              <a:rPr lang="it-IT" sz="2900" dirty="0" err="1" smtClean="0">
                <a:latin typeface="Arial" charset="0"/>
                <a:cs typeface="Lucida Sans Unicode" charset="0"/>
              </a:rPr>
              <a:t>space</a:t>
            </a:r>
            <a:endParaRPr lang="it-IT" sz="2900" dirty="0"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02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715000" y="3756025"/>
            <a:ext cx="2940050" cy="1306513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77838"/>
            <a:ext cx="7810500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A Simple Overview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17663"/>
            <a:ext cx="8348663" cy="1152525"/>
          </a:xfrm>
        </p:spPr>
        <p:txBody>
          <a:bodyPr lIns="0" tIns="0" rIns="0" bIns="0"/>
          <a:lstStyle/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>
                <a:latin typeface="Arial" charset="0"/>
                <a:cs typeface="Lucida Sans Unicode" charset="0"/>
              </a:rPr>
              <a:t>Java RMI allows one Java object to call methods on another Java object in a different JVM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439863" y="3660775"/>
            <a:ext cx="1576387" cy="1560513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79950"/>
            <a:ext cx="12969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79725"/>
            <a:ext cx="12969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1800225" y="4140200"/>
            <a:ext cx="1089025" cy="65405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Local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Object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56313" y="4140200"/>
            <a:ext cx="1143000" cy="65881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Remote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Object</a:t>
            </a:r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2879725" y="4500563"/>
            <a:ext cx="3240088" cy="1587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179388" y="3779838"/>
            <a:ext cx="1143000" cy="654050"/>
          </a:xfrm>
          <a:prstGeom prst="wedgeRoundRectCallout">
            <a:avLst>
              <a:gd name="adj1" fmla="val 65995"/>
              <a:gd name="adj2" fmla="val 108417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Client JVM</a:t>
            </a:r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6346825" y="5219700"/>
            <a:ext cx="1393825" cy="654050"/>
          </a:xfrm>
          <a:prstGeom prst="wedgeRoundRectCallout">
            <a:avLst>
              <a:gd name="adj1" fmla="val 62463"/>
              <a:gd name="adj2" fmla="val -186829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Server JVM</a:t>
            </a:r>
          </a:p>
        </p:txBody>
      </p:sp>
      <p:sp>
        <p:nvSpPr>
          <p:cNvPr id="17421" name="Oval 12"/>
          <p:cNvSpPr>
            <a:spLocks noChangeArrowheads="1"/>
          </p:cNvSpPr>
          <p:nvPr/>
        </p:nvSpPr>
        <p:spPr bwMode="auto">
          <a:xfrm>
            <a:off x="3600450" y="4173538"/>
            <a:ext cx="163513" cy="163512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3886200" y="4114800"/>
            <a:ext cx="163513" cy="163513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23" name="Oval 14"/>
          <p:cNvSpPr>
            <a:spLocks noChangeArrowheads="1"/>
          </p:cNvSpPr>
          <p:nvPr/>
        </p:nvSpPr>
        <p:spPr bwMode="auto">
          <a:xfrm>
            <a:off x="4230688" y="4162425"/>
            <a:ext cx="163512" cy="163513"/>
          </a:xfrm>
          <a:prstGeom prst="ellipse">
            <a:avLst/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4573588" y="4140200"/>
            <a:ext cx="163512" cy="163513"/>
          </a:xfrm>
          <a:prstGeom prst="rect">
            <a:avLst/>
          </a:prstGeom>
          <a:solidFill>
            <a:srgbClr val="FFFF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>
            <a:off x="4859338" y="4319588"/>
            <a:ext cx="3270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 Box 17"/>
          <p:cNvSpPr txBox="1">
            <a:spLocks noChangeArrowheads="1"/>
          </p:cNvSpPr>
          <p:nvPr/>
        </p:nvSpPr>
        <p:spPr bwMode="auto">
          <a:xfrm>
            <a:off x="3505200" y="3733800"/>
            <a:ext cx="19605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  <a:cs typeface="MS PGothic" charset="0"/>
              </a:rPr>
              <a:t>Method parameters</a:t>
            </a:r>
          </a:p>
        </p:txBody>
      </p:sp>
      <p:sp>
        <p:nvSpPr>
          <p:cNvPr id="17427" name="Oval 18"/>
          <p:cNvSpPr>
            <a:spLocks noChangeArrowheads="1"/>
          </p:cNvSpPr>
          <p:nvPr/>
        </p:nvSpPr>
        <p:spPr bwMode="auto">
          <a:xfrm>
            <a:off x="4475163" y="4616450"/>
            <a:ext cx="163512" cy="163513"/>
          </a:xfrm>
          <a:prstGeom prst="ellipse">
            <a:avLst/>
          </a:prstGeom>
          <a:solidFill>
            <a:srgbClr val="4C1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 flipH="1">
            <a:off x="4075113" y="4735513"/>
            <a:ext cx="33972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3590925" y="4953000"/>
            <a:ext cx="19605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  <a:cs typeface="MS PGothic" charset="0"/>
              </a:rPr>
              <a:t>Result or exception</a:t>
            </a:r>
          </a:p>
        </p:txBody>
      </p:sp>
    </p:spTree>
    <p:extLst>
      <p:ext uri="{BB962C8B-B14F-4D97-AF65-F5344CB8AC3E}">
        <p14:creationId xmlns:p14="http://schemas.microsoft.com/office/powerpoint/2010/main" val="3828115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4953000" y="4267200"/>
            <a:ext cx="2724150" cy="130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1633538" y="4267200"/>
            <a:ext cx="2724150" cy="130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650875" y="304800"/>
            <a:ext cx="7810500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Java RMI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0875" y="1439863"/>
            <a:ext cx="7810500" cy="2330450"/>
          </a:xfr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2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200" i="1">
                <a:latin typeface="Arial" charset="0"/>
                <a:cs typeface="Lucida Sans Unicode" charset="0"/>
              </a:rPr>
              <a:t>Java RMI is interface based</a:t>
            </a:r>
          </a:p>
          <a:p>
            <a:pPr lvl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i="1">
                <a:latin typeface="Arial" charset="0"/>
                <a:cs typeface="Lucida Sans Unicode" charset="0"/>
              </a:rPr>
              <a:t> A</a:t>
            </a:r>
            <a:r>
              <a:rPr lang="it-IT" sz="2800">
                <a:latin typeface="Arial" charset="0"/>
                <a:cs typeface="Lucida Sans Unicode" charset="0"/>
              </a:rPr>
              <a:t> remote object (or distributed service) is specified by its interface</a:t>
            </a:r>
          </a:p>
          <a:p>
            <a:pPr lvl="2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000" i="1">
                <a:latin typeface="Arial" charset="0"/>
                <a:cs typeface="Lucida Sans Unicode" charset="0"/>
              </a:rPr>
              <a:t>“interfaces define behaviour and classes define implementations”</a:t>
            </a:r>
          </a:p>
          <a:p>
            <a:pPr lvl="2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000" i="1">
                <a:latin typeface="Arial" charset="0"/>
                <a:cs typeface="Lucida Sans Unicode" charset="0"/>
              </a:rPr>
              <a:t>in RMI: </a:t>
            </a:r>
            <a:r>
              <a:rPr lang="it-IT" sz="2000" b="1" i="1">
                <a:latin typeface="Arial" charset="0"/>
                <a:cs typeface="Lucida Sans Unicode" charset="0"/>
              </a:rPr>
              <a:t>Remote Interface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908175" y="4400550"/>
            <a:ext cx="2122488" cy="490538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Interface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5233988" y="4400550"/>
            <a:ext cx="2122487" cy="490538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Implementation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1744663" y="5065713"/>
            <a:ext cx="1797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  <a:cs typeface="MS PGothic" charset="0"/>
              </a:rPr>
              <a:t>Client Program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5989638" y="5065713"/>
            <a:ext cx="1797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  <a:cs typeface="MS PGothic" charset="0"/>
              </a:rPr>
              <a:t>Server Program</a:t>
            </a:r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 flipV="1">
            <a:off x="5662613" y="4884738"/>
            <a:ext cx="1587" cy="9921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V="1">
            <a:off x="3540125" y="4884738"/>
            <a:ext cx="1588" cy="9921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44" name="AutoShape 11"/>
          <p:cNvCxnSpPr>
            <a:cxnSpLocks noChangeShapeType="1"/>
          </p:cNvCxnSpPr>
          <p:nvPr/>
        </p:nvCxnSpPr>
        <p:spPr bwMode="auto">
          <a:xfrm>
            <a:off x="3540125" y="5870575"/>
            <a:ext cx="2122488" cy="3175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5" name="AutoShape 12"/>
          <p:cNvSpPr>
            <a:spLocks/>
          </p:cNvSpPr>
          <p:nvPr/>
        </p:nvSpPr>
        <p:spPr bwMode="auto">
          <a:xfrm>
            <a:off x="1219200" y="41910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152400" y="4800600"/>
            <a:ext cx="1143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/>
            <a:r>
              <a:rPr lang="it-IT" sz="1600">
                <a:solidFill>
                  <a:srgbClr val="000000"/>
                </a:solidFill>
                <a:cs typeface="MS PGothic" charset="0"/>
              </a:rPr>
              <a:t>RMI System</a:t>
            </a:r>
          </a:p>
        </p:txBody>
      </p:sp>
    </p:spTree>
    <p:extLst>
      <p:ext uri="{BB962C8B-B14F-4D97-AF65-F5344CB8AC3E}">
        <p14:creationId xmlns:p14="http://schemas.microsoft.com/office/powerpoint/2010/main" val="1226555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50875" y="519113"/>
            <a:ext cx="7810500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Java RMI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972050" cy="4410075"/>
          </a:xfr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 err="1">
                <a:latin typeface="Arial" charset="0"/>
                <a:cs typeface="Lucida Sans Unicode" charset="0"/>
              </a:rPr>
              <a:t>Before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you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invoke</a:t>
            </a:r>
            <a:r>
              <a:rPr lang="it-IT" sz="2800" dirty="0">
                <a:latin typeface="Arial" charset="0"/>
                <a:cs typeface="Lucida Sans Unicode" charset="0"/>
              </a:rPr>
              <a:t> a </a:t>
            </a:r>
            <a:r>
              <a:rPr lang="it-IT" sz="2800" dirty="0" err="1">
                <a:latin typeface="Arial" charset="0"/>
                <a:cs typeface="Lucida Sans Unicode" charset="0"/>
              </a:rPr>
              <a:t>method</a:t>
            </a:r>
            <a:r>
              <a:rPr lang="it-IT" sz="2800" dirty="0">
                <a:latin typeface="Arial" charset="0"/>
                <a:cs typeface="Lucida Sans Unicode" charset="0"/>
              </a:rPr>
              <a:t> on a remote </a:t>
            </a:r>
            <a:r>
              <a:rPr lang="it-IT" sz="2800" dirty="0" err="1">
                <a:latin typeface="Arial" charset="0"/>
                <a:cs typeface="Lucida Sans Unicode" charset="0"/>
              </a:rPr>
              <a:t>object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you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need</a:t>
            </a:r>
            <a:r>
              <a:rPr lang="it-IT" sz="2800" dirty="0">
                <a:latin typeface="Arial" charset="0"/>
                <a:cs typeface="Lucida Sans Unicode" charset="0"/>
              </a:rPr>
              <a:t> a </a:t>
            </a:r>
            <a:r>
              <a:rPr lang="it-IT" sz="2800" dirty="0" err="1">
                <a:latin typeface="Arial" charset="0"/>
                <a:cs typeface="Lucida Sans Unicode" charset="0"/>
              </a:rPr>
              <a:t>reference</a:t>
            </a:r>
            <a:r>
              <a:rPr lang="it-IT" sz="2800" dirty="0">
                <a:latin typeface="Arial" charset="0"/>
                <a:cs typeface="Lucida Sans Unicode" charset="0"/>
              </a:rPr>
              <a:t> to </a:t>
            </a:r>
            <a:r>
              <a:rPr lang="it-IT" sz="2800" dirty="0" err="1">
                <a:latin typeface="Arial" charset="0"/>
                <a:cs typeface="Lucida Sans Unicode" charset="0"/>
              </a:rPr>
              <a:t>this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object</a:t>
            </a:r>
            <a:endParaRPr lang="it-IT" sz="2800" dirty="0">
              <a:latin typeface="Arial" charset="0"/>
              <a:cs typeface="Lucida Sans Unicode" charset="0"/>
            </a:endParaRPr>
          </a:p>
          <a:p>
            <a:pPr lvl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200" dirty="0">
                <a:latin typeface="Arial" charset="0"/>
                <a:cs typeface="Lucida Sans Unicode" charset="0"/>
              </a:rPr>
              <a:t> </a:t>
            </a:r>
            <a:r>
              <a:rPr lang="it-IT" sz="2400" dirty="0">
                <a:latin typeface="Arial" charset="0"/>
                <a:cs typeface="Lucida Sans Unicode" charset="0"/>
              </a:rPr>
              <a:t>Look for an </a:t>
            </a:r>
            <a:r>
              <a:rPr lang="it-IT" sz="2400" dirty="0" err="1">
                <a:latin typeface="Arial" charset="0"/>
                <a:cs typeface="Lucida Sans Unicode" charset="0"/>
              </a:rPr>
              <a:t>object</a:t>
            </a:r>
            <a:r>
              <a:rPr lang="it-IT" sz="2400" dirty="0">
                <a:latin typeface="Arial" charset="0"/>
                <a:cs typeface="Lucida Sans Unicode" charset="0"/>
              </a:rPr>
              <a:t> with a </a:t>
            </a:r>
            <a:r>
              <a:rPr lang="it-IT" sz="2400" dirty="0" err="1">
                <a:latin typeface="Arial" charset="0"/>
                <a:cs typeface="Lucida Sans Unicode" charset="0"/>
              </a:rPr>
              <a:t>specific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interface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type</a:t>
            </a:r>
            <a:endParaRPr lang="it-IT" sz="2400" dirty="0">
              <a:latin typeface="Arial" charset="0"/>
              <a:cs typeface="Lucida Sans Unicode" charset="0"/>
            </a:endParaRPr>
          </a:p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800" dirty="0" err="1">
                <a:latin typeface="Arial" charset="0"/>
                <a:cs typeface="Lucida Sans Unicode" charset="0"/>
              </a:rPr>
              <a:t>There</a:t>
            </a:r>
            <a:r>
              <a:rPr lang="it-IT" sz="2800" dirty="0">
                <a:latin typeface="Arial" charset="0"/>
                <a:cs typeface="Lucida Sans Unicode" charset="0"/>
              </a:rPr>
              <a:t> are </a:t>
            </a:r>
            <a:r>
              <a:rPr lang="it-IT" sz="2800" dirty="0" err="1" smtClean="0">
                <a:latin typeface="Arial" charset="0"/>
                <a:cs typeface="Lucida Sans Unicode" charset="0"/>
              </a:rPr>
              <a:t>various</a:t>
            </a:r>
            <a:r>
              <a:rPr lang="it-IT" sz="2800" dirty="0" smtClean="0">
                <a:latin typeface="Arial" charset="0"/>
                <a:cs typeface="Lucida Sans Unicode" charset="0"/>
              </a:rPr>
              <a:t> ways </a:t>
            </a:r>
            <a:r>
              <a:rPr lang="it-IT" sz="2800" dirty="0">
                <a:latin typeface="Arial" charset="0"/>
                <a:cs typeface="Lucida Sans Unicode" charset="0"/>
              </a:rPr>
              <a:t>to </a:t>
            </a:r>
            <a:r>
              <a:rPr lang="it-IT" sz="2800" dirty="0" err="1">
                <a:latin typeface="Arial" charset="0"/>
                <a:cs typeface="Lucida Sans Unicode" charset="0"/>
              </a:rPr>
              <a:t>find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this</a:t>
            </a:r>
            <a:r>
              <a:rPr lang="it-IT" sz="2800" dirty="0">
                <a:latin typeface="Arial" charset="0"/>
                <a:cs typeface="Lucida Sans Unicode" charset="0"/>
              </a:rPr>
              <a:t> information</a:t>
            </a:r>
          </a:p>
          <a:p>
            <a:pPr lvl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dirty="0" err="1" smtClean="0">
                <a:latin typeface="Arial" charset="0"/>
                <a:cs typeface="Lucida Sans Unicode" charset="0"/>
              </a:rPr>
              <a:t>Discovery</a:t>
            </a:r>
            <a:r>
              <a:rPr lang="it-IT" sz="2400" dirty="0" smtClean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Protocols</a:t>
            </a:r>
            <a:endParaRPr lang="it-IT" sz="2400" dirty="0">
              <a:latin typeface="Arial" charset="0"/>
              <a:cs typeface="Lucida Sans Unicode" charset="0"/>
            </a:endParaRPr>
          </a:p>
          <a:p>
            <a:pPr lvl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dirty="0" err="1" smtClean="0">
                <a:latin typeface="Arial" charset="0"/>
                <a:cs typeface="Lucida Sans Unicode" charset="0"/>
              </a:rPr>
              <a:t>Naming</a:t>
            </a:r>
            <a:r>
              <a:rPr lang="it-IT" sz="2400" dirty="0" smtClean="0">
                <a:latin typeface="Arial" charset="0"/>
                <a:cs typeface="Lucida Sans Unicode" charset="0"/>
              </a:rPr>
              <a:t> Service, </a:t>
            </a:r>
            <a:r>
              <a:rPr lang="it-IT" sz="2400" dirty="0">
                <a:latin typeface="Arial" charset="0"/>
                <a:cs typeface="Lucida Sans Unicode" charset="0"/>
              </a:rPr>
              <a:t>e.g. RMI </a:t>
            </a:r>
            <a:r>
              <a:rPr lang="it-IT" sz="2400" dirty="0" err="1">
                <a:latin typeface="Arial" charset="0"/>
                <a:cs typeface="Lucida Sans Unicode" charset="0"/>
              </a:rPr>
              <a:t>Registry</a:t>
            </a:r>
            <a:endParaRPr lang="it-IT" sz="2400" dirty="0">
              <a:latin typeface="Arial" charset="0"/>
              <a:cs typeface="Lucida Sans Unicode" charset="0"/>
            </a:endParaRP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9003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105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458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The RMI Registry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263650"/>
            <a:ext cx="8077200" cy="50355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Arial" charset="0"/>
                <a:cs typeface="Lucida Sans Unicode" charset="0"/>
              </a:rPr>
              <a:t>The RMI Registry is a naming service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Arial" charset="0"/>
                <a:cs typeface="Lucida Sans Unicode" charset="0"/>
              </a:rPr>
              <a:t>It is a separately Running service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Arial" charset="0"/>
                <a:cs typeface="Lucida Sans Unicode" charset="0"/>
              </a:rPr>
              <a:t>Can be initiated within a program or using </a:t>
            </a:r>
            <a:r>
              <a:rPr lang="en-GB" sz="2000" dirty="0">
                <a:latin typeface="Arial" charset="0"/>
                <a:cs typeface="Lucida Sans Unicode" charset="0"/>
              </a:rPr>
              <a:t>Java</a:t>
            </a:r>
            <a:r>
              <a:rPr lang="ja-JP" altLang="en-GB" sz="2000" dirty="0">
                <a:latin typeface="Arial" charset="0"/>
                <a:cs typeface="Lucida Sans Unicode" charset="0"/>
              </a:rPr>
              <a:t>’</a:t>
            </a:r>
            <a:r>
              <a:rPr lang="en-GB" sz="2000" dirty="0">
                <a:latin typeface="Arial" charset="0"/>
                <a:cs typeface="Lucida Sans Unicode" charset="0"/>
              </a:rPr>
              <a:t>s </a:t>
            </a:r>
            <a:r>
              <a:rPr lang="ja-JP" altLang="en-GB" sz="2000" dirty="0">
                <a:latin typeface="Arial" charset="0"/>
                <a:cs typeface="Lucida Sans Unicode" charset="0"/>
              </a:rPr>
              <a:t>“</a:t>
            </a:r>
            <a:r>
              <a:rPr lang="en-GB" sz="20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rmiregistry</a:t>
            </a:r>
            <a:r>
              <a:rPr lang="ja-JP" altLang="en-GB" sz="2000" dirty="0">
                <a:latin typeface="Arial" charset="0"/>
                <a:cs typeface="Lucida Sans Unicode" charset="0"/>
              </a:rPr>
              <a:t>”</a:t>
            </a:r>
            <a:r>
              <a:rPr lang="en-GB" sz="2000" dirty="0">
                <a:latin typeface="Arial" charset="0"/>
                <a:cs typeface="Lucida Sans Unicode" charset="0"/>
              </a:rPr>
              <a:t> tool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Arial" charset="0"/>
                <a:cs typeface="Lucida Sans Unicode" charset="0"/>
              </a:rPr>
              <a:t>Server programs register remote objects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latin typeface="Arial" charset="0"/>
                <a:cs typeface="Lucida Sans Unicode" charset="0"/>
              </a:rPr>
              <a:t>Given the object a </a:t>
            </a:r>
            <a:r>
              <a:rPr lang="en-GB" sz="2000" dirty="0" smtClean="0">
                <a:latin typeface="Arial" charset="0"/>
                <a:cs typeface="Lucida Sans Unicode" charset="0"/>
              </a:rPr>
              <a:t>name under which </a:t>
            </a:r>
            <a:r>
              <a:rPr lang="en-GB" sz="2000" dirty="0">
                <a:latin typeface="Arial" charset="0"/>
                <a:cs typeface="Lucida Sans Unicode" charset="0"/>
              </a:rPr>
              <a:t>it can be found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Arial" charset="0"/>
                <a:cs typeface="Lucida Sans Unicode" charset="0"/>
              </a:rPr>
              <a:t>Client programs lookup object references that match this service name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Arial" charset="0"/>
              <a:cs typeface="Lucida Sans Unicode" charset="0"/>
            </a:endParaRP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cs typeface="Lucida Sans Unicode" charset="0"/>
              </a:rPr>
              <a:t>Registry names have a URL format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rmi</a:t>
            </a:r>
            <a:r>
              <a:rPr lang="en-GB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://&lt;hostname&gt;:&lt;port&gt;/&lt;</a:t>
            </a:r>
            <a:r>
              <a:rPr lang="en-GB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ServiceName</a:t>
            </a:r>
            <a:r>
              <a:rPr lang="en-GB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&gt;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cs typeface="Lucida Sans Unicode" charset="0"/>
              </a:rPr>
              <a:t>E.g. </a:t>
            </a:r>
            <a:r>
              <a:rPr lang="en-GB" dirty="0" err="1">
                <a:latin typeface="Arial" charset="0"/>
                <a:cs typeface="Lucida Sans Unicode" charset="0"/>
              </a:rPr>
              <a:t>rmi</a:t>
            </a:r>
            <a:r>
              <a:rPr lang="en-GB" dirty="0">
                <a:latin typeface="Arial" charset="0"/>
                <a:cs typeface="Lucida Sans Unicode" charset="0"/>
              </a:rPr>
              <a:t>://localhost:1099/</a:t>
            </a:r>
            <a:r>
              <a:rPr lang="en-GB" dirty="0" err="1">
                <a:latin typeface="Arial" charset="0"/>
                <a:cs typeface="Lucida Sans Unicode" charset="0"/>
              </a:rPr>
              <a:t>CalculatorService</a:t>
            </a:r>
            <a:endParaRPr lang="en-GB" dirty="0">
              <a:latin typeface="Arial" charset="0"/>
              <a:cs typeface="Lucida Sans Unicode" charset="0"/>
            </a:endParaRP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Arial" charset="0"/>
                <a:cs typeface="Lucida Sans Unicode" charset="0"/>
              </a:rPr>
              <a:t>E.g. </a:t>
            </a:r>
            <a:r>
              <a:rPr lang="en-GB" dirty="0" err="1">
                <a:latin typeface="Arial" charset="0"/>
                <a:cs typeface="Lucida Sans Unicode" charset="0"/>
              </a:rPr>
              <a:t>rmi</a:t>
            </a:r>
            <a:r>
              <a:rPr lang="en-GB" dirty="0">
                <a:latin typeface="Arial" charset="0"/>
                <a:cs typeface="Lucida Sans Unicode" charset="0"/>
              </a:rPr>
              <a:t>://194.80.36.30:1099/</a:t>
            </a:r>
            <a:r>
              <a:rPr lang="en-GB" dirty="0" err="1">
                <a:latin typeface="Arial" charset="0"/>
                <a:cs typeface="Lucida Sans Unicode" charset="0"/>
              </a:rPr>
              <a:t>ChatService</a:t>
            </a:r>
            <a:endParaRPr lang="en-GB" dirty="0">
              <a:latin typeface="Arial" charset="0"/>
              <a:cs typeface="Lucida Sans Unicode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1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458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The RMI Registry Interface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6288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38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Message-oriented </a:t>
            </a:r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0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This kind of communication </a:t>
            </a:r>
            <a:r>
              <a:rPr lang="en-US" dirty="0"/>
              <a:t>i</a:t>
            </a:r>
            <a:r>
              <a:rPr lang="en-US" dirty="0" smtClean="0"/>
              <a:t>s based on two main primitives: </a:t>
            </a:r>
            <a:r>
              <a:rPr lang="en-US" b="1" dirty="0" smtClean="0"/>
              <a:t>send </a:t>
            </a:r>
            <a:r>
              <a:rPr lang="en-US" dirty="0" smtClean="0"/>
              <a:t>and</a:t>
            </a:r>
            <a:r>
              <a:rPr lang="en-US" b="1" dirty="0" smtClean="0"/>
              <a:t> receive.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 this approach the communication is not invisible to the user</a:t>
            </a:r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r>
              <a:rPr lang="en-US" i="1" dirty="0" err="1" smtClean="0"/>
              <a:t>Birrel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Nelson </a:t>
            </a:r>
            <a:r>
              <a:rPr lang="en-US" dirty="0" smtClean="0"/>
              <a:t>proposed an alternative way (early 80’s)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 programs to invoke procedures located at </a:t>
            </a:r>
            <a:r>
              <a:rPr lang="en-US" b="1" dirty="0" smtClean="0"/>
              <a:t>remote</a:t>
            </a:r>
            <a:r>
              <a:rPr lang="en-US" dirty="0" smtClean="0"/>
              <a:t> machines!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Remote Procedure Call (RPC)</a:t>
            </a:r>
          </a:p>
        </p:txBody>
      </p:sp>
    </p:spTree>
    <p:extLst>
      <p:ext uri="{BB962C8B-B14F-4D97-AF65-F5344CB8AC3E}">
        <p14:creationId xmlns:p14="http://schemas.microsoft.com/office/powerpoint/2010/main" val="8264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9788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Lookup in Java RMI</a:t>
            </a: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3505200" y="4724400"/>
            <a:ext cx="2122488" cy="1471613"/>
          </a:xfrm>
          <a:prstGeom prst="pentagon">
            <a:avLst/>
          </a:prstGeom>
          <a:solidFill>
            <a:srgbClr val="CCFF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720" tIns="40680" rIns="81720" bIns="40680" anchor="ctr"/>
          <a:lstStyle/>
          <a:p>
            <a:pPr algn="ctr" eaLnBrk="1"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cs typeface="MS PGothic" charset="0"/>
              </a:rPr>
              <a:t>RMIRegistry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6477000" y="4495800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720" tIns="40680" rIns="81720" bIns="40680" anchor="ctr"/>
          <a:lstStyle/>
          <a:p>
            <a:pPr algn="ctr" eaLnBrk="1"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Server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5176838" y="4800600"/>
            <a:ext cx="1304925" cy="5445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26659" y="3543180"/>
            <a:ext cx="5715000" cy="26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0680" rIns="81720" bIns="406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Font typeface="Wingdings" charset="0"/>
              <a:buNone/>
            </a:pPr>
            <a:r>
              <a:rPr lang="en-GB" sz="1200" b="1" dirty="0" err="1">
                <a:solidFill>
                  <a:srgbClr val="CC3300"/>
                </a:solidFill>
                <a:cs typeface="MS PGothic" charset="0"/>
              </a:rPr>
              <a:t>naming.rebind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(</a:t>
            </a:r>
            <a:r>
              <a:rPr lang="ja-JP" altLang="en-GB" sz="1200" b="1" dirty="0">
                <a:solidFill>
                  <a:srgbClr val="000000"/>
                </a:solidFill>
                <a:cs typeface="MS PGothic" charset="0"/>
              </a:rPr>
              <a:t>“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rmi://</a:t>
            </a:r>
            <a:r>
              <a:rPr lang="en-GB" sz="1200" b="1" dirty="0" smtClean="0">
                <a:solidFill>
                  <a:srgbClr val="000000"/>
                </a:solidFill>
                <a:cs typeface="MS PGothic" charset="0"/>
              </a:rPr>
              <a:t>localhost/TestService</a:t>
            </a:r>
            <a:r>
              <a:rPr lang="ja-JP" altLang="en-GB" sz="1200" b="1" dirty="0">
                <a:solidFill>
                  <a:srgbClr val="000000"/>
                </a:solidFill>
                <a:cs typeface="MS PGothic" charset="0"/>
              </a:rPr>
              <a:t>”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, </a:t>
            </a:r>
            <a:r>
              <a:rPr lang="en-GB" sz="1200" b="1" dirty="0" err="1">
                <a:solidFill>
                  <a:srgbClr val="000000"/>
                </a:solidFill>
                <a:cs typeface="MS PGothic" charset="0"/>
              </a:rPr>
              <a:t>RemoteObjectReference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)‏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1447800" y="4648200"/>
            <a:ext cx="1371600" cy="5111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720" tIns="40680" rIns="81720" bIns="40680" anchor="ctr"/>
          <a:lstStyle/>
          <a:p>
            <a:pPr algn="ctr" eaLnBrk="1"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Client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819400" y="4876800"/>
            <a:ext cx="1295400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 flipV="1">
            <a:off x="2814638" y="5024438"/>
            <a:ext cx="1165225" cy="338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4904" y="3578951"/>
            <a:ext cx="38862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720" tIns="40680" rIns="81720" bIns="4068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buFont typeface="Wingdings" charset="0"/>
              <a:buNone/>
            </a:pPr>
            <a:r>
              <a:rPr lang="en-GB" sz="1200" b="1" dirty="0" err="1">
                <a:solidFill>
                  <a:srgbClr val="CC3300"/>
                </a:solidFill>
                <a:cs typeface="MS PGothic" charset="0"/>
              </a:rPr>
              <a:t>naming.lookup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(</a:t>
            </a:r>
            <a:r>
              <a:rPr lang="ja-JP" altLang="en-GB" sz="1200" b="1" dirty="0">
                <a:solidFill>
                  <a:srgbClr val="000000"/>
                </a:solidFill>
                <a:cs typeface="MS PGothic" charset="0"/>
              </a:rPr>
              <a:t>“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rmi://localhost:1099/ </a:t>
            </a:r>
            <a:r>
              <a:rPr lang="en-GB" sz="1200" b="1" dirty="0" err="1">
                <a:solidFill>
                  <a:srgbClr val="000000"/>
                </a:solidFill>
                <a:cs typeface="MS PGothic" charset="0"/>
              </a:rPr>
              <a:t>TestService</a:t>
            </a:r>
            <a:r>
              <a:rPr lang="ja-JP" altLang="en-GB" sz="1200" b="1" dirty="0">
                <a:solidFill>
                  <a:srgbClr val="000000"/>
                </a:solidFill>
                <a:cs typeface="MS PGothic" charset="0"/>
              </a:rPr>
              <a:t>”</a:t>
            </a:r>
            <a:r>
              <a:rPr lang="en-GB" sz="1200" b="1" dirty="0">
                <a:solidFill>
                  <a:srgbClr val="000000"/>
                </a:solidFill>
                <a:cs typeface="MS PGothic" charset="0"/>
              </a:rPr>
              <a:t>)‏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4724400" y="1295400"/>
            <a:ext cx="2724150" cy="130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1295400" y="1295400"/>
            <a:ext cx="2724150" cy="13065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1679575" y="1504950"/>
            <a:ext cx="2122488" cy="490538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Interface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5005388" y="1504950"/>
            <a:ext cx="2122487" cy="490538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cs typeface="MS PGothic" charset="0"/>
              </a:rPr>
              <a:t>Remote Object</a:t>
            </a:r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1516063" y="2170113"/>
            <a:ext cx="1797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  <a:cs typeface="MS PGothic" charset="0"/>
              </a:rPr>
              <a:t>Client Program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5761038" y="2170113"/>
            <a:ext cx="1797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  <a:cs typeface="MS PGothic" charset="0"/>
              </a:rPr>
              <a:t>Server Program</a:t>
            </a:r>
          </a:p>
        </p:txBody>
      </p:sp>
      <p:sp>
        <p:nvSpPr>
          <p:cNvPr id="22545" name="AutoShape 16"/>
          <p:cNvSpPr>
            <a:spLocks/>
          </p:cNvSpPr>
          <p:nvPr/>
        </p:nvSpPr>
        <p:spPr bwMode="auto">
          <a:xfrm rot="5400000">
            <a:off x="4348163" y="-147637"/>
            <a:ext cx="228600" cy="6324600"/>
          </a:xfrm>
          <a:prstGeom prst="rightBrace">
            <a:avLst>
              <a:gd name="adj1" fmla="val 230556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143000" y="4114800"/>
            <a:ext cx="6934200" cy="236220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172200" y="6019800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CC3300"/>
              </a:buClr>
            </a:pPr>
            <a:r>
              <a:rPr lang="it-IT" sz="1800">
                <a:solidFill>
                  <a:srgbClr val="CC3300"/>
                </a:solidFill>
                <a:cs typeface="MS PGothic" charset="0"/>
              </a:rPr>
              <a:t>Local Machine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5715000" y="2667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1676400" y="26670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66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0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1" grpId="0" animBg="1"/>
      <p:bldP spid="21512" grpId="0" animBg="1"/>
      <p:bldP spid="21521" grpId="0" animBg="1"/>
      <p:bldP spid="21521" grpId="1" animBg="1"/>
      <p:bldP spid="21524" grpId="0" animBg="1"/>
      <p:bldP spid="21524" grpId="1" animBg="1"/>
      <p:bldP spid="215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The RMI Architecture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39346"/>
              </p:ext>
            </p:extLst>
          </p:nvPr>
        </p:nvGraphicFramePr>
        <p:xfrm>
          <a:off x="433388" y="1505850"/>
          <a:ext cx="8315325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r:id="rId4" imgW="6574320" imgH="3225960" progId="">
                  <p:embed/>
                </p:oleObj>
              </mc:Choice>
              <mc:Fallback>
                <p:oleObj r:id="rId4" imgW="6574320" imgH="3225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505850"/>
                        <a:ext cx="8315325" cy="49482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AutoShape 4"/>
          <p:cNvSpPr>
            <a:spLocks noChangeArrowheads="1"/>
          </p:cNvSpPr>
          <p:nvPr/>
        </p:nvSpPr>
        <p:spPr bwMode="auto">
          <a:xfrm rot="2580000">
            <a:off x="3124200" y="2817813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3366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rot="-7980000">
            <a:off x="6213475" y="2862263"/>
            <a:ext cx="1371600" cy="838200"/>
          </a:xfrm>
          <a:prstGeom prst="leftArrow">
            <a:avLst>
              <a:gd name="adj1" fmla="val 50000"/>
              <a:gd name="adj2" fmla="val 40909"/>
            </a:avLst>
          </a:prstGeom>
          <a:solidFill>
            <a:srgbClr val="3366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164388" y="3779838"/>
            <a:ext cx="1476375" cy="360362"/>
          </a:xfrm>
          <a:prstGeom prst="ellipse">
            <a:avLst/>
          </a:prstGeom>
          <a:noFill/>
          <a:ln w="36000">
            <a:solidFill>
              <a:srgbClr val="FF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083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458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 dirty="0">
                <a:latin typeface="Arial" charset="0"/>
                <a:cs typeface="MS PGothic" charset="0"/>
              </a:rPr>
              <a:t>Interaction between Stub and </a:t>
            </a:r>
            <a:r>
              <a:rPr lang="en-US" sz="3300" u="sng" dirty="0">
                <a:latin typeface="Arial" charset="0"/>
                <a:cs typeface="MS PGothic" charset="0"/>
              </a:rPr>
              <a:t>Skeleton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90777"/>
              </p:ext>
            </p:extLst>
          </p:nvPr>
        </p:nvGraphicFramePr>
        <p:xfrm>
          <a:off x="360363" y="1439863"/>
          <a:ext cx="8478837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r:id="rId4" imgW="4419360" imgH="2569320" progId="">
                  <p:embed/>
                </p:oleObj>
              </mc:Choice>
              <mc:Fallback>
                <p:oleObj r:id="rId4" imgW="4419360" imgH="256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439863"/>
                        <a:ext cx="8478837" cy="5032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58645" y="2301720"/>
            <a:ext cx="2426682" cy="69209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0027" y="2992436"/>
            <a:ext cx="2569114" cy="69209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66604" y="3515469"/>
            <a:ext cx="1877396" cy="92989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02659" y="4314261"/>
            <a:ext cx="2304049" cy="929899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58645" y="5363926"/>
            <a:ext cx="2304049" cy="657733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01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39750"/>
            <a:ext cx="8459788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Parameter Passing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5313" y="2070100"/>
            <a:ext cx="8224837" cy="3870325"/>
          </a:xfrm>
        </p:spPr>
        <p:txBody>
          <a:bodyPr lIns="0" tIns="0" rIns="0" bIns="0"/>
          <a:lstStyle/>
          <a:p>
            <a:pPr marL="427038" indent="-322263">
              <a:spcBef>
                <a:spcPts val="245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800" dirty="0" err="1">
                <a:latin typeface="Arial" charset="0"/>
                <a:cs typeface="Lucida Sans Unicode" charset="0"/>
              </a:rPr>
              <a:t>Parameter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Passing</a:t>
            </a:r>
            <a:r>
              <a:rPr lang="it-IT" sz="2800" dirty="0">
                <a:latin typeface="Arial" charset="0"/>
                <a:cs typeface="Lucida Sans Unicode" charset="0"/>
              </a:rPr>
              <a:t> in Java RMI </a:t>
            </a:r>
            <a:r>
              <a:rPr lang="it-IT" sz="2800" dirty="0" err="1">
                <a:latin typeface="Arial" charset="0"/>
                <a:cs typeface="Lucida Sans Unicode" charset="0"/>
              </a:rPr>
              <a:t>is</a:t>
            </a:r>
            <a:r>
              <a:rPr lang="it-IT" sz="2800" dirty="0">
                <a:latin typeface="Arial" charset="0"/>
                <a:cs typeface="Lucida Sans Unicode" charset="0"/>
              </a:rPr>
              <a:t> </a:t>
            </a:r>
            <a:r>
              <a:rPr lang="it-IT" sz="2800" dirty="0" err="1">
                <a:latin typeface="Arial" charset="0"/>
                <a:cs typeface="Lucida Sans Unicode" charset="0"/>
              </a:rPr>
              <a:t>different</a:t>
            </a:r>
            <a:r>
              <a:rPr lang="it-IT" sz="2800" dirty="0">
                <a:latin typeface="Arial" charset="0"/>
                <a:cs typeface="Lucida Sans Unicode" charset="0"/>
              </a:rPr>
              <a:t> from standard Java</a:t>
            </a: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i="1" dirty="0" err="1">
                <a:latin typeface="Arial" charset="0"/>
                <a:cs typeface="Lucida Sans Unicode" charset="0"/>
              </a:rPr>
              <a:t>Reminder</a:t>
            </a:r>
            <a:r>
              <a:rPr lang="it-IT" sz="2400" dirty="0">
                <a:latin typeface="Arial" charset="0"/>
                <a:cs typeface="Lucida Sans Unicode" charset="0"/>
              </a:rPr>
              <a:t>: In Java, </a:t>
            </a:r>
            <a:r>
              <a:rPr lang="it-IT" sz="24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primitives</a:t>
            </a:r>
            <a:r>
              <a:rPr lang="it-IT" sz="24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are </a:t>
            </a:r>
            <a:r>
              <a:rPr lang="it-IT" sz="24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passed</a:t>
            </a:r>
            <a:r>
              <a:rPr lang="it-IT" sz="24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by </a:t>
            </a:r>
            <a:r>
              <a:rPr lang="it-IT" sz="24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value</a:t>
            </a:r>
            <a:r>
              <a:rPr lang="it-IT" sz="2400" dirty="0">
                <a:latin typeface="Arial" charset="0"/>
                <a:cs typeface="Lucida Sans Unicode" charset="0"/>
              </a:rPr>
              <a:t>, </a:t>
            </a:r>
            <a:r>
              <a:rPr lang="it-IT" sz="2400" dirty="0">
                <a:solidFill>
                  <a:srgbClr val="002060"/>
                </a:solidFill>
                <a:latin typeface="Arial" charset="0"/>
                <a:cs typeface="Lucida Sans Unicode" charset="0"/>
              </a:rPr>
              <a:t>Objects are </a:t>
            </a:r>
            <a:r>
              <a:rPr lang="it-IT" sz="2400" dirty="0" err="1">
                <a:solidFill>
                  <a:srgbClr val="002060"/>
                </a:solidFill>
                <a:latin typeface="Arial" charset="0"/>
                <a:cs typeface="Lucida Sans Unicode" charset="0"/>
              </a:rPr>
              <a:t>passed</a:t>
            </a:r>
            <a:r>
              <a:rPr lang="it-IT" sz="2400" dirty="0">
                <a:solidFill>
                  <a:srgbClr val="002060"/>
                </a:solidFill>
                <a:latin typeface="Arial" charset="0"/>
                <a:cs typeface="Lucida Sans Unicode" charset="0"/>
              </a:rPr>
              <a:t> by </a:t>
            </a:r>
            <a:r>
              <a:rPr lang="it-IT" sz="2400" dirty="0" err="1">
                <a:solidFill>
                  <a:srgbClr val="002060"/>
                </a:solidFill>
                <a:latin typeface="Arial" charset="0"/>
                <a:cs typeface="Lucida Sans Unicode" charset="0"/>
              </a:rPr>
              <a:t>reference</a:t>
            </a:r>
            <a:endParaRPr lang="it-IT" sz="2400" dirty="0">
              <a:solidFill>
                <a:srgbClr val="002060"/>
              </a:solidFill>
              <a:latin typeface="Arial" charset="0"/>
              <a:cs typeface="Lucida Sans Unicode" charset="0"/>
            </a:endParaRPr>
          </a:p>
          <a:p>
            <a:pPr marL="427038" indent="-322263"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800" dirty="0">
                <a:latin typeface="Arial" charset="0"/>
                <a:cs typeface="Lucida Sans Unicode" charset="0"/>
              </a:rPr>
              <a:t>In Java RMI</a:t>
            </a:r>
            <a:r>
              <a:rPr lang="it-IT" dirty="0">
                <a:latin typeface="Arial" charset="0"/>
                <a:cs typeface="Lucida Sans Unicode" charset="0"/>
              </a:rPr>
              <a:t> </a:t>
            </a: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 err="1" smtClean="0">
                <a:solidFill>
                  <a:srgbClr val="339933"/>
                </a:solidFill>
                <a:latin typeface="Arial" charset="0"/>
                <a:cs typeface="Lucida Sans Unicode" charset="0"/>
              </a:rPr>
              <a:t>Primitives</a:t>
            </a:r>
            <a:r>
              <a:rPr lang="it-IT" sz="2400" dirty="0" smtClean="0">
                <a:solidFill>
                  <a:srgbClr val="339933"/>
                </a:solidFill>
                <a:latin typeface="Arial" charset="0"/>
                <a:cs typeface="Lucida Sans Unicode" charset="0"/>
              </a:rPr>
              <a:t> </a:t>
            </a:r>
            <a:r>
              <a:rPr lang="it-IT" sz="24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are </a:t>
            </a:r>
            <a:r>
              <a:rPr lang="it-IT" sz="2400" dirty="0" err="1">
                <a:solidFill>
                  <a:srgbClr val="339933"/>
                </a:solidFill>
                <a:latin typeface="Arial" charset="0"/>
                <a:cs typeface="Lucida Sans Unicode" charset="0"/>
              </a:rPr>
              <a:t>passed</a:t>
            </a:r>
            <a:r>
              <a:rPr lang="it-IT" sz="2400" dirty="0">
                <a:solidFill>
                  <a:srgbClr val="339933"/>
                </a:solidFill>
                <a:latin typeface="Arial" charset="0"/>
                <a:cs typeface="Lucida Sans Unicode" charset="0"/>
              </a:rPr>
              <a:t> by </a:t>
            </a:r>
            <a:r>
              <a:rPr lang="it-IT" sz="2400" dirty="0" err="1" smtClean="0">
                <a:solidFill>
                  <a:srgbClr val="339933"/>
                </a:solidFill>
                <a:latin typeface="Arial" charset="0"/>
                <a:cs typeface="Lucida Sans Unicode" charset="0"/>
              </a:rPr>
              <a:t>value</a:t>
            </a:r>
            <a:endParaRPr lang="it-IT" sz="2400" dirty="0">
              <a:latin typeface="Arial" charset="0"/>
              <a:cs typeface="Lucida Sans Unicode" charset="0"/>
            </a:endParaRP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 smtClean="0">
                <a:solidFill>
                  <a:srgbClr val="002060"/>
                </a:solidFill>
                <a:latin typeface="Arial" charset="0"/>
                <a:cs typeface="Lucida Sans Unicode" charset="0"/>
              </a:rPr>
              <a:t>Objects are </a:t>
            </a:r>
            <a:r>
              <a:rPr lang="it-IT" sz="2400" dirty="0" err="1" smtClean="0">
                <a:solidFill>
                  <a:srgbClr val="002060"/>
                </a:solidFill>
                <a:latin typeface="Arial" charset="0"/>
                <a:cs typeface="Lucida Sans Unicode" charset="0"/>
              </a:rPr>
              <a:t>passed</a:t>
            </a:r>
            <a:r>
              <a:rPr lang="it-IT" sz="2400" dirty="0" smtClean="0">
                <a:solidFill>
                  <a:srgbClr val="002060"/>
                </a:solidFill>
                <a:latin typeface="Arial" charset="0"/>
                <a:cs typeface="Lucida Sans Unicode" charset="0"/>
              </a:rPr>
              <a:t> by </a:t>
            </a:r>
            <a:r>
              <a:rPr lang="it-IT" sz="2400" dirty="0" err="1" smtClean="0">
                <a:solidFill>
                  <a:srgbClr val="002060"/>
                </a:solidFill>
                <a:latin typeface="Arial" charset="0"/>
                <a:cs typeface="Lucida Sans Unicode" charset="0"/>
              </a:rPr>
              <a:t>value</a:t>
            </a:r>
            <a:endParaRPr lang="it-IT" sz="2400" dirty="0">
              <a:solidFill>
                <a:srgbClr val="002060"/>
              </a:solidFill>
              <a:latin typeface="Arial" charset="0"/>
              <a:cs typeface="Lucida Sans Unicode" charset="0"/>
            </a:endParaRP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Lucida Sans Unicode" charset="0"/>
              </a:rPr>
              <a:t>Remote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Lucida Sans Unicode" charset="0"/>
              </a:rPr>
              <a:t>objects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Lucida Sans Unicode" charset="0"/>
              </a:rPr>
              <a:t> are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Lucida Sans Unicode" charset="0"/>
              </a:rPr>
              <a:t>passed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Lucida Sans Unicode" charset="0"/>
              </a:rPr>
              <a:t> by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Lucida Sans Unicode" charset="0"/>
              </a:rPr>
              <a:t>reference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60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341313" y="463550"/>
            <a:ext cx="8459787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Parameter Passing (2)‏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789113"/>
            <a:ext cx="8459787" cy="4311650"/>
          </a:xfrm>
        </p:spPr>
        <p:txBody>
          <a:bodyPr lIns="0" tIns="0" rIns="0" bIns="0">
            <a:normAutofit lnSpcReduction="10000"/>
          </a:bodyPr>
          <a:lstStyle/>
          <a:p>
            <a:pPr marL="427038" indent="-322263">
              <a:spcBef>
                <a:spcPts val="245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800" dirty="0">
                <a:latin typeface="Arial" charset="0"/>
                <a:cs typeface="Lucida Sans Unicode" charset="0"/>
              </a:rPr>
              <a:t>RMI-Pass by Value</a:t>
            </a: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 err="1">
                <a:latin typeface="Arial" charset="0"/>
                <a:cs typeface="Lucida Sans Unicode" charset="0"/>
              </a:rPr>
              <a:t>All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ordinary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objects</a:t>
            </a:r>
            <a:r>
              <a:rPr lang="it-IT" sz="2400" dirty="0">
                <a:latin typeface="Arial" charset="0"/>
                <a:cs typeface="Lucida Sans Unicode" charset="0"/>
              </a:rPr>
              <a:t> and </a:t>
            </a:r>
            <a:r>
              <a:rPr lang="it-IT" sz="2400" dirty="0" err="1">
                <a:latin typeface="Arial" charset="0"/>
                <a:cs typeface="Lucida Sans Unicode" charset="0"/>
              </a:rPr>
              <a:t>primitives</a:t>
            </a:r>
            <a:r>
              <a:rPr lang="it-IT" sz="2400" dirty="0">
                <a:latin typeface="Arial" charset="0"/>
                <a:cs typeface="Lucida Sans Unicode" charset="0"/>
              </a:rPr>
              <a:t> are </a:t>
            </a:r>
            <a:r>
              <a:rPr lang="it-IT" sz="2400" dirty="0" err="1">
                <a:latin typeface="Arial" charset="0"/>
                <a:cs typeface="Lucida Sans Unicode" charset="0"/>
              </a:rPr>
              <a:t>serialized</a:t>
            </a:r>
            <a:r>
              <a:rPr lang="it-IT" sz="2400" dirty="0">
                <a:latin typeface="Arial" charset="0"/>
                <a:cs typeface="Lucida Sans Unicode" charset="0"/>
              </a:rPr>
              <a:t> and a copy </a:t>
            </a:r>
            <a:r>
              <a:rPr lang="it-IT" sz="2400" dirty="0" err="1">
                <a:latin typeface="Arial" charset="0"/>
                <a:cs typeface="Lucida Sans Unicode" charset="0"/>
              </a:rPr>
              <a:t>is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passed</a:t>
            </a:r>
            <a:endParaRPr lang="it-IT" sz="2400" dirty="0">
              <a:latin typeface="Arial" charset="0"/>
              <a:cs typeface="Lucida Sans Unicode" charset="0"/>
            </a:endParaRP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 err="1">
                <a:latin typeface="Arial" charset="0"/>
                <a:cs typeface="Lucida Sans Unicode" charset="0"/>
              </a:rPr>
              <a:t>Any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changes</a:t>
            </a:r>
            <a:r>
              <a:rPr lang="it-IT" sz="2400" dirty="0">
                <a:latin typeface="Arial" charset="0"/>
                <a:cs typeface="Lucida Sans Unicode" charset="0"/>
              </a:rPr>
              <a:t> to the copy </a:t>
            </a:r>
            <a:r>
              <a:rPr lang="it-IT" sz="2400" b="1" dirty="0">
                <a:latin typeface="Arial" charset="0"/>
                <a:cs typeface="Lucida Sans Unicode" charset="0"/>
              </a:rPr>
              <a:t>do </a:t>
            </a:r>
            <a:r>
              <a:rPr lang="it-IT" sz="2400" b="1" dirty="0" err="1">
                <a:latin typeface="Arial" charset="0"/>
                <a:cs typeface="Lucida Sans Unicode" charset="0"/>
              </a:rPr>
              <a:t>not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affect</a:t>
            </a:r>
            <a:r>
              <a:rPr lang="it-IT" sz="2400" dirty="0">
                <a:latin typeface="Arial" charset="0"/>
                <a:cs typeface="Lucida Sans Unicode" charset="0"/>
              </a:rPr>
              <a:t> the </a:t>
            </a:r>
            <a:r>
              <a:rPr lang="it-IT" sz="2400" dirty="0" err="1">
                <a:latin typeface="Arial" charset="0"/>
                <a:cs typeface="Lucida Sans Unicode" charset="0"/>
              </a:rPr>
              <a:t>original</a:t>
            </a:r>
            <a:endParaRPr lang="it-IT" sz="2400" dirty="0">
              <a:latin typeface="Arial" charset="0"/>
              <a:cs typeface="Lucida Sans Unicode" charset="0"/>
            </a:endParaRPr>
          </a:p>
          <a:p>
            <a:pPr marL="858838" lvl="1" indent="-285750">
              <a:buSzTx/>
              <a:buFont typeface="Wingdings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it-IT" dirty="0">
              <a:latin typeface="Arial" charset="0"/>
              <a:cs typeface="Lucida Sans Unicode" charset="0"/>
            </a:endParaRPr>
          </a:p>
          <a:p>
            <a:pPr marL="427038" indent="-322263">
              <a:spcBef>
                <a:spcPts val="245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800" dirty="0">
                <a:latin typeface="Arial" charset="0"/>
                <a:cs typeface="Lucida Sans Unicode" charset="0"/>
              </a:rPr>
              <a:t>RMI-Pass by Reference</a:t>
            </a: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>
                <a:latin typeface="Arial" charset="0"/>
                <a:cs typeface="Lucida Sans Unicode" charset="0"/>
              </a:rPr>
              <a:t>Remote Object </a:t>
            </a:r>
            <a:r>
              <a:rPr lang="it-IT" sz="2400" dirty="0" err="1">
                <a:latin typeface="Arial" charset="0"/>
                <a:cs typeface="Lucida Sans Unicode" charset="0"/>
              </a:rPr>
              <a:t>is</a:t>
            </a:r>
            <a:r>
              <a:rPr lang="it-IT" sz="2400" dirty="0">
                <a:latin typeface="Arial" charset="0"/>
                <a:cs typeface="Lucida Sans Unicode" charset="0"/>
              </a:rPr>
              <a:t> the </a:t>
            </a:r>
            <a:r>
              <a:rPr lang="it-IT" sz="2400" dirty="0" err="1">
                <a:latin typeface="Arial" charset="0"/>
                <a:cs typeface="Lucida Sans Unicode" charset="0"/>
              </a:rPr>
              <a:t>parameter</a:t>
            </a:r>
            <a:r>
              <a:rPr lang="it-IT" sz="2400" dirty="0">
                <a:latin typeface="Arial" charset="0"/>
                <a:cs typeface="Lucida Sans Unicode" charset="0"/>
              </a:rPr>
              <a:t>, a </a:t>
            </a:r>
            <a:r>
              <a:rPr lang="it-IT" sz="2400" dirty="0" err="1">
                <a:latin typeface="Arial" charset="0"/>
                <a:cs typeface="Lucida Sans Unicode" charset="0"/>
              </a:rPr>
              <a:t>stub</a:t>
            </a:r>
            <a:r>
              <a:rPr lang="it-IT" sz="2400" dirty="0">
                <a:latin typeface="Arial" charset="0"/>
                <a:cs typeface="Lucida Sans Unicode" charset="0"/>
              </a:rPr>
              <a:t> (</a:t>
            </a:r>
            <a:r>
              <a:rPr lang="it-IT" sz="2400" dirty="0" err="1">
                <a:latin typeface="Arial" charset="0"/>
                <a:cs typeface="Lucida Sans Unicode" charset="0"/>
              </a:rPr>
              <a:t>reference</a:t>
            </a:r>
            <a:r>
              <a:rPr lang="it-IT" sz="2400" dirty="0">
                <a:latin typeface="Arial" charset="0"/>
                <a:cs typeface="Lucida Sans Unicode" charset="0"/>
              </a:rPr>
              <a:t>) </a:t>
            </a:r>
            <a:r>
              <a:rPr lang="it-IT" sz="2400" dirty="0" err="1">
                <a:latin typeface="Arial" charset="0"/>
                <a:cs typeface="Lucida Sans Unicode" charset="0"/>
              </a:rPr>
              <a:t>is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sent</a:t>
            </a:r>
            <a:endParaRPr lang="it-IT" sz="2400" dirty="0">
              <a:latin typeface="Arial" charset="0"/>
              <a:cs typeface="Lucida Sans Unicode" charset="0"/>
            </a:endParaRPr>
          </a:p>
          <a:p>
            <a:pPr marL="858838" lvl="1" indent="-285750">
              <a:spcBef>
                <a:spcPts val="600"/>
              </a:spcBef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400" dirty="0">
                <a:latin typeface="Arial" charset="0"/>
                <a:cs typeface="Lucida Sans Unicode" charset="0"/>
              </a:rPr>
              <a:t>the </a:t>
            </a:r>
            <a:r>
              <a:rPr lang="it-IT" sz="2400" dirty="0" err="1">
                <a:latin typeface="Arial" charset="0"/>
                <a:cs typeface="Lucida Sans Unicode" charset="0"/>
              </a:rPr>
              <a:t>stub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is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used</a:t>
            </a:r>
            <a:r>
              <a:rPr lang="it-IT" sz="2400" dirty="0">
                <a:latin typeface="Arial" charset="0"/>
                <a:cs typeface="Lucida Sans Unicode" charset="0"/>
              </a:rPr>
              <a:t> to </a:t>
            </a:r>
            <a:r>
              <a:rPr lang="it-IT" sz="2400" dirty="0" err="1">
                <a:latin typeface="Arial" charset="0"/>
                <a:cs typeface="Lucida Sans Unicode" charset="0"/>
              </a:rPr>
              <a:t>modify</a:t>
            </a:r>
            <a:r>
              <a:rPr lang="it-IT" sz="2400" dirty="0">
                <a:latin typeface="Arial" charset="0"/>
                <a:cs typeface="Lucida Sans Unicode" charset="0"/>
              </a:rPr>
              <a:t> the </a:t>
            </a:r>
            <a:r>
              <a:rPr lang="it-IT" sz="2400" dirty="0" err="1">
                <a:latin typeface="Arial" charset="0"/>
                <a:cs typeface="Lucida Sans Unicode" charset="0"/>
              </a:rPr>
              <a:t>object</a:t>
            </a:r>
            <a:r>
              <a:rPr lang="it-IT" sz="2400" dirty="0">
                <a:latin typeface="Arial" charset="0"/>
                <a:cs typeface="Lucida Sans Unicode" charset="0"/>
              </a:rPr>
              <a:t>, the </a:t>
            </a:r>
            <a:r>
              <a:rPr lang="it-IT" sz="2400" dirty="0" err="1">
                <a:latin typeface="Arial" charset="0"/>
                <a:cs typeface="Lucida Sans Unicode" charset="0"/>
              </a:rPr>
              <a:t>original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object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is</a:t>
            </a:r>
            <a:r>
              <a:rPr lang="it-IT" sz="2400" dirty="0">
                <a:latin typeface="Arial" charset="0"/>
                <a:cs typeface="Lucida Sans Unicode" charset="0"/>
              </a:rPr>
              <a:t> </a:t>
            </a:r>
            <a:r>
              <a:rPr lang="it-IT" sz="2400" dirty="0" err="1">
                <a:latin typeface="Arial" charset="0"/>
                <a:cs typeface="Lucida Sans Unicode" charset="0"/>
              </a:rPr>
              <a:t>modified</a:t>
            </a:r>
            <a:endParaRPr lang="it-IT" sz="2400" dirty="0"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52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 lIns="91440" tIns="45720" rIns="91440" bIns="4572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latin typeface="Arial" charset="0"/>
                <a:cs typeface="Times New Roman" charset="0"/>
              </a:rPr>
              <a:t>Note on server-side objects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520825"/>
            <a:ext cx="8748712" cy="4895850"/>
          </a:xfrm>
        </p:spPr>
        <p:txBody>
          <a:bodyPr/>
          <a:lstStyle/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dirty="0">
                <a:latin typeface="Arial" charset="0"/>
                <a:cs typeface="Times New Roman" charset="0"/>
              </a:rPr>
              <a:t>When a remote object is executed on a server, the latter starts accepting incoming (from clients) connections on a specific port </a:t>
            </a:r>
          </a:p>
          <a:p>
            <a:pPr>
              <a:spcBef>
                <a:spcPts val="2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dirty="0">
                <a:latin typeface="Arial" charset="0"/>
                <a:cs typeface="Lucida Sans Unicode" charset="0"/>
              </a:rPr>
              <a:t>Since a remote object can be accessed by several clients:</a:t>
            </a:r>
          </a:p>
          <a:p>
            <a:pPr lvl="1"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500" dirty="0">
                <a:latin typeface="Arial" charset="0"/>
                <a:cs typeface="Lucida Sans Unicode" charset="0"/>
              </a:rPr>
              <a:t>safe access to this object must be guaranteed (i.e., use </a:t>
            </a:r>
            <a:r>
              <a:rPr lang="en-US" sz="2500" b="1" dirty="0">
                <a:solidFill>
                  <a:srgbClr val="CC3300"/>
                </a:solidFill>
                <a:latin typeface="Arial" charset="0"/>
                <a:cs typeface="Lucida Sans Unicode" charset="0"/>
              </a:rPr>
              <a:t>concurrent programming techniques</a:t>
            </a:r>
            <a:r>
              <a:rPr lang="en-US" sz="2500" dirty="0">
                <a:latin typeface="Arial" charset="0"/>
                <a:cs typeface="Lucida Sans Unicode" charset="0"/>
              </a:rPr>
              <a:t> where needed)‏</a:t>
            </a:r>
          </a:p>
        </p:txBody>
      </p:sp>
    </p:spTree>
    <p:extLst>
      <p:ext uri="{BB962C8B-B14F-4D97-AF65-F5344CB8AC3E}">
        <p14:creationId xmlns:p14="http://schemas.microsoft.com/office/powerpoint/2010/main" val="319436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7451" y="601408"/>
            <a:ext cx="7853112" cy="2275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4" baseline="3103" dirty="0" smtClean="0">
                <a:latin typeface="Calibri"/>
                <a:cs typeface="Calibri"/>
              </a:rPr>
              <a:t>M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r>
              <a:rPr sz="6600" spc="-69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sha</a:t>
            </a:r>
            <a:r>
              <a:rPr sz="6600" spc="-4" baseline="3103" dirty="0" smtClean="0">
                <a:latin typeface="Calibri"/>
                <a:cs typeface="Calibri"/>
              </a:rPr>
              <a:t>li</a:t>
            </a:r>
            <a:r>
              <a:rPr sz="6600" spc="4" baseline="3103" dirty="0" smtClean="0">
                <a:latin typeface="Calibri"/>
                <a:cs typeface="Calibri"/>
              </a:rPr>
              <a:t>n</a:t>
            </a:r>
            <a:r>
              <a:rPr sz="6600" spc="0" baseline="3103" dirty="0" smtClean="0">
                <a:latin typeface="Calibri"/>
                <a:cs typeface="Calibri"/>
              </a:rPr>
              <a:t>g / </a:t>
            </a:r>
            <a:r>
              <a:rPr sz="6600" spc="-4" baseline="3103" dirty="0" smtClean="0">
                <a:latin typeface="Calibri"/>
                <a:cs typeface="Calibri"/>
              </a:rPr>
              <a:t>U</a:t>
            </a:r>
            <a:r>
              <a:rPr sz="6600" spc="4" baseline="3103" dirty="0" smtClean="0">
                <a:latin typeface="Calibri"/>
                <a:cs typeface="Calibri"/>
              </a:rPr>
              <a:t>n</a:t>
            </a:r>
            <a:r>
              <a:rPr sz="6600" spc="-4" baseline="3103" dirty="0" smtClean="0">
                <a:latin typeface="Calibri"/>
                <a:cs typeface="Calibri"/>
              </a:rPr>
              <a:t>m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r>
              <a:rPr sz="6600" spc="-69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sh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r>
              <a:rPr sz="6600" spc="-4" baseline="3103" dirty="0" smtClean="0">
                <a:latin typeface="Calibri"/>
                <a:cs typeface="Calibri"/>
              </a:rPr>
              <a:t>li</a:t>
            </a:r>
            <a:r>
              <a:rPr sz="6600" spc="4" baseline="3103" dirty="0" smtClean="0">
                <a:latin typeface="Calibri"/>
                <a:cs typeface="Calibri"/>
              </a:rPr>
              <a:t>n</a:t>
            </a:r>
            <a:r>
              <a:rPr sz="6600" spc="0" baseline="3103" dirty="0" smtClean="0">
                <a:latin typeface="Calibri"/>
                <a:cs typeface="Calibri"/>
              </a:rPr>
              <a:t>g 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0" baseline="3103" dirty="0" smtClean="0">
                <a:latin typeface="Calibri"/>
                <a:cs typeface="Calibri"/>
              </a:rPr>
              <a:t>n </a:t>
            </a:r>
            <a:r>
              <a:rPr sz="6600" spc="-4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M</a:t>
            </a:r>
            <a:r>
              <a:rPr sz="6600" spc="0" baseline="3103" dirty="0" smtClean="0">
                <a:latin typeface="Calibri"/>
                <a:cs typeface="Calibri"/>
              </a:rPr>
              <a:t>I</a:t>
            </a:r>
            <a:endParaRPr sz="4400">
              <a:latin typeface="Calibri"/>
              <a:cs typeface="Calibri"/>
            </a:endParaRPr>
          </a:p>
          <a:p>
            <a:pPr marL="204089" marR="83896">
              <a:lnSpc>
                <a:spcPct val="101725"/>
              </a:lnSpc>
              <a:spcBef>
                <a:spcPts val="2992"/>
              </a:spcBef>
            </a:pPr>
            <a:r>
              <a:rPr sz="1800" spc="-4" dirty="0" smtClean="0">
                <a:latin typeface="Calibri"/>
                <a:cs typeface="Calibri"/>
              </a:rPr>
              <a:t>Pri</a:t>
            </a:r>
            <a:r>
              <a:rPr sz="1800" spc="0" dirty="0" smtClean="0">
                <a:latin typeface="Calibri"/>
                <a:cs typeface="Calibri"/>
              </a:rPr>
              <a:t>m</a:t>
            </a:r>
            <a:r>
              <a:rPr sz="1800" spc="-4" dirty="0" smtClean="0">
                <a:latin typeface="Calibri"/>
                <a:cs typeface="Calibri"/>
              </a:rPr>
              <a:t>iti</a:t>
            </a:r>
            <a:r>
              <a:rPr sz="1800" spc="-9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yp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 (i</a:t>
            </a:r>
            <a:r>
              <a:rPr sz="1800" spc="-9" dirty="0" smtClean="0">
                <a:latin typeface="Calibri"/>
                <a:cs typeface="Calibri"/>
              </a:rPr>
              <a:t>n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,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boo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an,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.)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an be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hand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il</a:t>
            </a:r>
            <a:r>
              <a:rPr sz="1800" spc="0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204089" marR="83896">
              <a:lnSpc>
                <a:spcPts val="2160"/>
              </a:lnSpc>
              <a:spcBef>
                <a:spcPts val="108"/>
              </a:spcBef>
            </a:pPr>
            <a:r>
              <a:rPr sz="2700" spc="-3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mo</a:t>
            </a:r>
            <a:r>
              <a:rPr sz="2700" spc="-25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obj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4" baseline="1517" dirty="0" smtClean="0">
                <a:latin typeface="Calibri"/>
                <a:cs typeface="Calibri"/>
              </a:rPr>
              <a:t>ct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pa</a:t>
            </a:r>
            <a:r>
              <a:rPr sz="2700" spc="4" baseline="1517" dirty="0" smtClean="0">
                <a:latin typeface="Calibri"/>
                <a:cs typeface="Calibri"/>
              </a:rPr>
              <a:t>sse</a:t>
            </a:r>
            <a:r>
              <a:rPr sz="2700" spc="0" baseline="1517" dirty="0" smtClean="0">
                <a:latin typeface="Calibri"/>
                <a:cs typeface="Calibri"/>
              </a:rPr>
              <a:t>d </a:t>
            </a:r>
            <a:r>
              <a:rPr sz="2700" spc="-9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y 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-9" baseline="1517" dirty="0" smtClean="0">
                <a:latin typeface="Calibri"/>
                <a:cs typeface="Calibri"/>
              </a:rPr>
              <a:t>e</a:t>
            </a:r>
            <a:r>
              <a:rPr sz="2700" spc="-44" baseline="1517" dirty="0" smtClean="0">
                <a:latin typeface="Calibri"/>
                <a:cs typeface="Calibri"/>
              </a:rPr>
              <a:t>f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(</a:t>
            </a:r>
            <a:r>
              <a:rPr sz="2700" spc="0" baseline="1517" dirty="0" smtClean="0">
                <a:latin typeface="Calibri"/>
                <a:cs typeface="Calibri"/>
              </a:rPr>
              <a:t>ba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-1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4" baseline="1517" dirty="0" smtClean="0">
                <a:latin typeface="Calibri"/>
                <a:cs typeface="Calibri"/>
              </a:rPr>
              <a:t>ll</a:t>
            </a:r>
            <a:r>
              <a:rPr sz="2700" spc="-129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29" baseline="1517" dirty="0" smtClean="0">
                <a:latin typeface="Calibri"/>
                <a:cs typeface="Calibri"/>
              </a:rPr>
              <a:t> </a:t>
            </a:r>
            <a:r>
              <a:rPr sz="2700" spc="-9" baseline="1517" dirty="0" smtClean="0">
                <a:latin typeface="Calibri"/>
                <a:cs typeface="Calibri"/>
              </a:rPr>
              <a:t>b</a:t>
            </a:r>
            <a:r>
              <a:rPr sz="2700" spc="0" baseline="1517" dirty="0" smtClean="0">
                <a:latin typeface="Calibri"/>
                <a:cs typeface="Calibri"/>
              </a:rPr>
              <a:t>y add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4" baseline="1517" dirty="0" smtClean="0">
                <a:latin typeface="Calibri"/>
                <a:cs typeface="Calibri"/>
              </a:rPr>
              <a:t>ess</a:t>
            </a:r>
            <a:r>
              <a:rPr sz="2700" spc="0" baseline="1517" dirty="0" smtClean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204088" marR="100650" indent="0">
              <a:lnSpc>
                <a:spcPts val="2259"/>
              </a:lnSpc>
              <a:spcBef>
                <a:spcPts val="221"/>
              </a:spcBef>
            </a:pPr>
            <a:r>
              <a:rPr sz="1800" spc="0" dirty="0" smtClean="0">
                <a:latin typeface="Calibri"/>
                <a:cs typeface="Calibri"/>
              </a:rPr>
              <a:t>J</a:t>
            </a:r>
            <a:r>
              <a:rPr sz="1800" spc="-19" dirty="0" smtClean="0">
                <a:latin typeface="Calibri"/>
                <a:cs typeface="Calibri"/>
              </a:rPr>
              <a:t>av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9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RM</a:t>
            </a:r>
            <a:r>
              <a:rPr sz="1800" spc="0" dirty="0" smtClean="0">
                <a:latin typeface="Calibri"/>
                <a:cs typeface="Calibri"/>
              </a:rPr>
              <a:t>I u</a:t>
            </a:r>
            <a:r>
              <a:rPr sz="1800" spc="4" dirty="0" smtClean="0">
                <a:latin typeface="Calibri"/>
                <a:cs typeface="Calibri"/>
              </a:rPr>
              <a:t>se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 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i="1" spc="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i="1" spc="-39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i="1" spc="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/ d</a:t>
            </a:r>
            <a:r>
              <a:rPr sz="1800" i="1" spc="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i="1" spc="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800" i="1" spc="-39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i="1" spc="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hand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ma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ha</a:t>
            </a:r>
            <a:r>
              <a:rPr sz="1800" spc="-4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ng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/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unma</a:t>
            </a: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ha</a:t>
            </a:r>
            <a:r>
              <a:rPr sz="1800" spc="-4" dirty="0" smtClean="0">
                <a:latin typeface="Calibri"/>
                <a:cs typeface="Calibri"/>
              </a:rPr>
              <a:t>lli</a:t>
            </a:r>
            <a:r>
              <a:rPr sz="1800" spc="0" dirty="0" smtClean="0">
                <a:latin typeface="Calibri"/>
                <a:cs typeface="Calibri"/>
              </a:rPr>
              <a:t>ng </a:t>
            </a:r>
            <a:endParaRPr sz="1800">
              <a:latin typeface="Calibri"/>
              <a:cs typeface="Calibri"/>
            </a:endParaRPr>
          </a:p>
          <a:p>
            <a:pPr marL="204088" marR="100650">
              <a:lnSpc>
                <a:spcPts val="2259"/>
              </a:lnSpc>
            </a:pP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1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obj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ct</a:t>
            </a:r>
            <a:r>
              <a:rPr sz="1800" spc="4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, </a:t>
            </a:r>
            <a:r>
              <a:rPr sz="1800" spc="-4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-4" dirty="0" smtClean="0">
                <a:latin typeface="Calibri"/>
                <a:cs typeface="Calibri"/>
              </a:rPr>
              <a:t>ic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2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4" dirty="0" smtClean="0">
                <a:latin typeface="Calibri"/>
                <a:cs typeface="Calibri"/>
              </a:rPr>
              <a:t> 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sz="1800" i="1" spc="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i="1" spc="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4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y va</a:t>
            </a:r>
            <a:r>
              <a:rPr sz="1800" i="1" spc="-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i="1" spc="0" dirty="0" smtClean="0">
                <a:solidFill>
                  <a:srgbClr val="FF0000"/>
                </a:solidFill>
                <a:latin typeface="Calibri"/>
                <a:cs typeface="Calibri"/>
              </a:rPr>
              <a:t>ue</a:t>
            </a:r>
            <a:endParaRPr sz="1800">
              <a:latin typeface="Calibri"/>
              <a:cs typeface="Calibri"/>
            </a:endParaRPr>
          </a:p>
          <a:p>
            <a:pPr marL="208661" marR="83896">
              <a:lnSpc>
                <a:spcPct val="101725"/>
              </a:lnSpc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   </a:t>
            </a:r>
            <a:r>
              <a:rPr sz="1500" spc="169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500" spc="-29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:</a:t>
            </a:r>
            <a:r>
              <a:rPr sz="1500" spc="3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ct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nt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 s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qu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ce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500" spc="14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612574"/>
            <a:ext cx="139700" cy="802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740" y="2946934"/>
            <a:ext cx="107696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300" spc="0" dirty="0" smtClean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9212" y="2956861"/>
            <a:ext cx="3603686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0"/>
              </a:lnSpc>
              <a:spcBef>
                <a:spcPts val="71"/>
              </a:spcBef>
            </a:pPr>
            <a:r>
              <a:rPr sz="1950" spc="-9" baseline="2100" dirty="0" smtClean="0">
                <a:latin typeface="Calibri"/>
                <a:cs typeface="Calibri"/>
              </a:rPr>
              <a:t>B</a:t>
            </a:r>
            <a:r>
              <a:rPr sz="1950" spc="14" baseline="2100" dirty="0" smtClean="0">
                <a:latin typeface="Calibri"/>
                <a:cs typeface="Calibri"/>
              </a:rPr>
              <a:t>y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-13" baseline="2100" dirty="0" smtClean="0">
                <a:latin typeface="Calibri"/>
                <a:cs typeface="Calibri"/>
              </a:rPr>
              <a:t> </a:t>
            </a:r>
            <a:r>
              <a:rPr sz="1950" spc="-4" baseline="2100" dirty="0" smtClean="0">
                <a:latin typeface="Calibri"/>
                <a:cs typeface="Calibri"/>
              </a:rPr>
              <a:t>m</a:t>
            </a:r>
            <a:r>
              <a:rPr sz="1950" spc="-19" baseline="2100" dirty="0" smtClean="0">
                <a:latin typeface="Calibri"/>
                <a:cs typeface="Calibri"/>
              </a:rPr>
              <a:t>a</a:t>
            </a:r>
            <a:r>
              <a:rPr sz="1950" spc="0" baseline="2100" dirty="0" smtClean="0">
                <a:latin typeface="Calibri"/>
                <a:cs typeface="Calibri"/>
              </a:rPr>
              <a:t>y</a:t>
            </a:r>
            <a:r>
              <a:rPr sz="1950" spc="-17" baseline="2100" dirty="0" smtClean="0">
                <a:latin typeface="Calibri"/>
                <a:cs typeface="Calibri"/>
              </a:rPr>
              <a:t> </a:t>
            </a:r>
            <a:r>
              <a:rPr sz="1950" spc="-14" baseline="2100" dirty="0" smtClean="0">
                <a:latin typeface="Calibri"/>
                <a:cs typeface="Calibri"/>
              </a:rPr>
              <a:t>st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-9" baseline="2100" dirty="0" smtClean="0">
                <a:latin typeface="Calibri"/>
                <a:cs typeface="Calibri"/>
              </a:rPr>
              <a:t>r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d</a:t>
            </a:r>
            <a:r>
              <a:rPr sz="1950" spc="-14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0" baseline="2100" dirty="0" smtClean="0">
                <a:latin typeface="Calibri"/>
                <a:cs typeface="Calibri"/>
              </a:rPr>
              <a:t>n</a:t>
            </a:r>
            <a:r>
              <a:rPr sz="1950" spc="10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a</a:t>
            </a:r>
            <a:r>
              <a:rPr sz="1950" spc="3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f</a:t>
            </a:r>
            <a:r>
              <a:rPr sz="1950" spc="4" baseline="2100" dirty="0" smtClean="0">
                <a:latin typeface="Calibri"/>
                <a:cs typeface="Calibri"/>
              </a:rPr>
              <a:t>il</a:t>
            </a:r>
            <a:r>
              <a:rPr sz="1950" spc="0" baseline="2100" dirty="0" smtClean="0">
                <a:latin typeface="Calibri"/>
                <a:cs typeface="Calibri"/>
              </a:rPr>
              <a:t>e</a:t>
            </a:r>
            <a:r>
              <a:rPr sz="1950" spc="-11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/</a:t>
            </a:r>
            <a:r>
              <a:rPr sz="1950" spc="4" baseline="2100" dirty="0" smtClean="0">
                <a:latin typeface="Calibri"/>
                <a:cs typeface="Calibri"/>
              </a:rPr>
              <a:t> </a:t>
            </a:r>
            <a:r>
              <a:rPr sz="1950" spc="-4" baseline="2100" dirty="0" smtClean="0">
                <a:latin typeface="Calibri"/>
                <a:cs typeface="Calibri"/>
              </a:rPr>
              <a:t>s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-9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7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ac</a:t>
            </a:r>
            <a:r>
              <a:rPr sz="1950" spc="-19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-4" baseline="2100" dirty="0" smtClean="0">
                <a:latin typeface="Calibri"/>
                <a:cs typeface="Calibri"/>
              </a:rPr>
              <a:t>s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-8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-9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14" baseline="2100" dirty="0" smtClean="0">
                <a:latin typeface="Calibri"/>
                <a:cs typeface="Calibri"/>
              </a:rPr>
              <a:t>w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4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k</a:t>
            </a:r>
            <a:r>
              <a:rPr sz="1950" spc="-29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/</a:t>
            </a:r>
            <a:r>
              <a:rPr sz="1950" spc="4" baseline="2100" dirty="0" smtClean="0">
                <a:latin typeface="Calibri"/>
                <a:cs typeface="Calibri"/>
              </a:rPr>
              <a:t> </a:t>
            </a:r>
            <a:r>
              <a:rPr sz="1950" spc="-9" baseline="2100" dirty="0" smtClean="0">
                <a:latin typeface="Calibri"/>
                <a:cs typeface="Calibri"/>
              </a:rPr>
              <a:t>e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c</a:t>
            </a:r>
            <a:r>
              <a:rPr sz="1950" spc="0" baseline="2100" dirty="0" smtClean="0"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  <a:p>
            <a:pPr marL="12700" marR="24688">
              <a:lnSpc>
                <a:spcPts val="1560"/>
              </a:lnSpc>
              <a:spcBef>
                <a:spcPts val="7"/>
              </a:spcBef>
            </a:pP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-9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-9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e</a:t>
            </a:r>
            <a:r>
              <a:rPr sz="1950" spc="-21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pe</a:t>
            </a:r>
            <a:r>
              <a:rPr sz="1950" spc="-19" baseline="2100" dirty="0" smtClean="0">
                <a:latin typeface="Calibri"/>
                <a:cs typeface="Calibri"/>
              </a:rPr>
              <a:t>r</a:t>
            </a:r>
            <a:r>
              <a:rPr sz="1950" spc="-4" baseline="2100" dirty="0" smtClean="0">
                <a:latin typeface="Calibri"/>
                <a:cs typeface="Calibri"/>
              </a:rPr>
              <a:t>s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-14" baseline="2100" dirty="0" smtClean="0">
                <a:latin typeface="Calibri"/>
                <a:cs typeface="Calibri"/>
              </a:rPr>
              <a:t>st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-9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12" baseline="2100" dirty="0" smtClean="0">
                <a:latin typeface="Calibri"/>
                <a:cs typeface="Calibri"/>
              </a:rPr>
              <a:t> </a:t>
            </a:r>
            <a:r>
              <a:rPr sz="1950" spc="-14" baseline="2100" dirty="0" smtClean="0">
                <a:latin typeface="Calibri"/>
                <a:cs typeface="Calibri"/>
              </a:rPr>
              <a:t>st</a:t>
            </a:r>
            <a:r>
              <a:rPr sz="1950" spc="-9" baseline="2100" dirty="0" smtClean="0">
                <a:latin typeface="Calibri"/>
                <a:cs typeface="Calibri"/>
              </a:rPr>
              <a:t>a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0" baseline="2100" dirty="0" smtClean="0">
                <a:latin typeface="Calibri"/>
                <a:cs typeface="Calibri"/>
              </a:rPr>
              <a:t>e</a:t>
            </a:r>
            <a:r>
              <a:rPr sz="1950" spc="-6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of</a:t>
            </a:r>
            <a:r>
              <a:rPr sz="1950" spc="-5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4" baseline="2100" dirty="0" smtClean="0">
                <a:latin typeface="Calibri"/>
                <a:cs typeface="Calibri"/>
              </a:rPr>
              <a:t>bjec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3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-8" baseline="2100" dirty="0" smtClean="0">
                <a:latin typeface="Calibri"/>
                <a:cs typeface="Calibri"/>
              </a:rPr>
              <a:t> </a:t>
            </a:r>
            <a:r>
              <a:rPr sz="1950" spc="-14" baseline="2100" dirty="0" smtClean="0">
                <a:latin typeface="Calibri"/>
                <a:cs typeface="Calibri"/>
              </a:rPr>
              <a:t>st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-9" baseline="2100" dirty="0" smtClean="0">
                <a:latin typeface="Calibri"/>
                <a:cs typeface="Calibri"/>
              </a:rPr>
              <a:t>r</a:t>
            </a:r>
            <a:r>
              <a:rPr sz="1950" spc="4" baseline="2100" dirty="0" smtClean="0">
                <a:latin typeface="Calibri"/>
                <a:cs typeface="Calibri"/>
              </a:rPr>
              <a:t>ed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3346565"/>
            <a:ext cx="5764357" cy="227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0"/>
              </a:lnSpc>
              <a:spcBef>
                <a:spcPts val="86"/>
              </a:spcBef>
            </a:pPr>
            <a:r>
              <a:rPr sz="2250" spc="0" baseline="1932" dirty="0" smtClean="0">
                <a:solidFill>
                  <a:srgbClr val="006FBF"/>
                </a:solidFill>
                <a:latin typeface="Arial"/>
                <a:cs typeface="Arial"/>
              </a:rPr>
              <a:t>–   </a:t>
            </a:r>
            <a:r>
              <a:rPr sz="2250" spc="169" baseline="1932" dirty="0" smtClean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250" spc="-29" baseline="1820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:</a:t>
            </a:r>
            <a:r>
              <a:rPr sz="2250" spc="313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-19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ru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ct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2250" spc="-25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ct f</a:t>
            </a:r>
            <a:r>
              <a:rPr sz="2250" spc="-19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om a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qu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ce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50" spc="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740" y="3571774"/>
            <a:ext cx="107696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300" spc="0" dirty="0" smtClean="0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9212" y="3581702"/>
            <a:ext cx="4439270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88">
              <a:lnSpc>
                <a:spcPts val="1420"/>
              </a:lnSpc>
              <a:spcBef>
                <a:spcPts val="71"/>
              </a:spcBef>
            </a:pPr>
            <a:r>
              <a:rPr sz="1950" spc="-19" baseline="2100" dirty="0" smtClean="0">
                <a:latin typeface="Calibri"/>
                <a:cs typeface="Calibri"/>
              </a:rPr>
              <a:t>P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-19" baseline="2100" dirty="0" smtClean="0">
                <a:latin typeface="Calibri"/>
                <a:cs typeface="Calibri"/>
              </a:rPr>
              <a:t>r</a:t>
            </a:r>
            <a:r>
              <a:rPr sz="1950" spc="-4" baseline="2100" dirty="0" smtClean="0">
                <a:latin typeface="Calibri"/>
                <a:cs typeface="Calibri"/>
              </a:rPr>
              <a:t>s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-14" baseline="2100" dirty="0" smtClean="0">
                <a:latin typeface="Calibri"/>
                <a:cs typeface="Calibri"/>
              </a:rPr>
              <a:t>st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-9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22" baseline="2100" dirty="0" smtClean="0">
                <a:latin typeface="Calibri"/>
                <a:cs typeface="Calibri"/>
              </a:rPr>
              <a:t> </a:t>
            </a:r>
            <a:r>
              <a:rPr sz="1950" spc="-14" baseline="2100" dirty="0" smtClean="0">
                <a:latin typeface="Calibri"/>
                <a:cs typeface="Calibri"/>
              </a:rPr>
              <a:t>st</a:t>
            </a:r>
            <a:r>
              <a:rPr sz="1950" spc="-9" baseline="2100" dirty="0" smtClean="0">
                <a:latin typeface="Calibri"/>
                <a:cs typeface="Calibri"/>
              </a:rPr>
              <a:t>a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0" baseline="2100" dirty="0" smtClean="0">
                <a:latin typeface="Calibri"/>
                <a:cs typeface="Calibri"/>
              </a:rPr>
              <a:t>e</a:t>
            </a:r>
            <a:r>
              <a:rPr sz="1950" spc="-6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of</a:t>
            </a:r>
            <a:r>
              <a:rPr sz="1950" spc="9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4" baseline="2100" dirty="0" smtClean="0">
                <a:latin typeface="Calibri"/>
                <a:cs typeface="Calibri"/>
              </a:rPr>
              <a:t>bjec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18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6" baseline="2100" dirty="0" smtClean="0">
                <a:latin typeface="Calibri"/>
                <a:cs typeface="Calibri"/>
              </a:rPr>
              <a:t> </a:t>
            </a:r>
            <a:r>
              <a:rPr sz="1950" spc="-9" baseline="2100" dirty="0" smtClean="0">
                <a:latin typeface="Calibri"/>
                <a:cs typeface="Calibri"/>
              </a:rPr>
              <a:t>r</a:t>
            </a:r>
            <a:r>
              <a:rPr sz="1950" spc="4" baseline="2100" dirty="0" smtClean="0">
                <a:latin typeface="Calibri"/>
                <a:cs typeface="Calibri"/>
              </a:rPr>
              <a:t>ebuil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-34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f</a:t>
            </a:r>
            <a:r>
              <a:rPr sz="1950" spc="-19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om</a:t>
            </a:r>
            <a:r>
              <a:rPr sz="1950" spc="-10" baseline="2100" dirty="0" smtClean="0">
                <a:latin typeface="Calibri"/>
                <a:cs typeface="Calibri"/>
              </a:rPr>
              <a:t> </a:t>
            </a:r>
            <a:r>
              <a:rPr sz="1950" spc="-9" baseline="2100" dirty="0" smtClean="0">
                <a:latin typeface="Calibri"/>
                <a:cs typeface="Calibri"/>
              </a:rPr>
              <a:t>b</a:t>
            </a:r>
            <a:r>
              <a:rPr sz="1950" spc="14" baseline="2100" dirty="0" smtClean="0">
                <a:latin typeface="Calibri"/>
                <a:cs typeface="Calibri"/>
              </a:rPr>
              <a:t>y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es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60"/>
              </a:lnSpc>
              <a:spcBef>
                <a:spcPts val="7"/>
              </a:spcBef>
            </a:pP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-19" baseline="2100" dirty="0" smtClean="0">
                <a:latin typeface="Calibri"/>
                <a:cs typeface="Calibri"/>
              </a:rPr>
              <a:t>x</a:t>
            </a:r>
            <a:r>
              <a:rPr sz="1950" spc="4" baseline="2100" dirty="0" smtClean="0">
                <a:latin typeface="Calibri"/>
                <a:cs typeface="Calibri"/>
              </a:rPr>
              <a:t>cep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-41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h</a:t>
            </a:r>
            <a:r>
              <a:rPr sz="1950" spc="-19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-4" baseline="2100" dirty="0" smtClean="0">
                <a:latin typeface="Calibri"/>
                <a:cs typeface="Calibri"/>
              </a:rPr>
              <a:t>w</a:t>
            </a:r>
            <a:r>
              <a:rPr sz="1950" spc="0" baseline="2100" dirty="0" smtClean="0">
                <a:latin typeface="Calibri"/>
                <a:cs typeface="Calibri"/>
              </a:rPr>
              <a:t>n</a:t>
            </a:r>
            <a:r>
              <a:rPr sz="1950" spc="-18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0" baseline="2100" dirty="0" smtClean="0">
                <a:latin typeface="Calibri"/>
                <a:cs typeface="Calibri"/>
              </a:rPr>
              <a:t>f</a:t>
            </a:r>
            <a:r>
              <a:rPr sz="1950" spc="-1" baseline="2100" dirty="0" smtClean="0">
                <a:latin typeface="Calibri"/>
                <a:cs typeface="Calibri"/>
              </a:rPr>
              <a:t> </a:t>
            </a:r>
            <a:r>
              <a:rPr sz="1950" spc="-9" baseline="2100" dirty="0" smtClean="0">
                <a:latin typeface="Calibri"/>
                <a:cs typeface="Calibri"/>
              </a:rPr>
              <a:t>b</a:t>
            </a:r>
            <a:r>
              <a:rPr sz="1950" spc="14" baseline="2100" dirty="0" smtClean="0">
                <a:latin typeface="Calibri"/>
                <a:cs typeface="Calibri"/>
              </a:rPr>
              <a:t>y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e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1" baseline="2100" dirty="0" smtClean="0">
                <a:latin typeface="Calibri"/>
                <a:cs typeface="Calibri"/>
              </a:rPr>
              <a:t> </a:t>
            </a:r>
            <a:r>
              <a:rPr sz="1950" spc="-9" baseline="2100" dirty="0" smtClean="0">
                <a:latin typeface="Calibri"/>
                <a:cs typeface="Calibri"/>
              </a:rPr>
              <a:t>c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-9" baseline="2100" dirty="0" smtClean="0">
                <a:latin typeface="Calibri"/>
                <a:cs typeface="Calibri"/>
              </a:rPr>
              <a:t>n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ai</a:t>
            </a:r>
            <a:r>
              <a:rPr sz="1950" spc="0" baseline="2100" dirty="0" smtClean="0">
                <a:latin typeface="Calibri"/>
                <a:cs typeface="Calibri"/>
              </a:rPr>
              <a:t>n</a:t>
            </a:r>
            <a:r>
              <a:rPr sz="1950" spc="-19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er</a:t>
            </a:r>
            <a:r>
              <a:rPr sz="1950" spc="-19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o</a:t>
            </a:r>
            <a:r>
              <a:rPr sz="1950" spc="-104" baseline="2100" dirty="0" smtClean="0">
                <a:latin typeface="Calibri"/>
                <a:cs typeface="Calibri"/>
              </a:rPr>
              <a:t>r</a:t>
            </a:r>
            <a:r>
              <a:rPr sz="1950" spc="0" baseline="2100" dirty="0" smtClean="0">
                <a:latin typeface="Calibri"/>
                <a:cs typeface="Calibri"/>
              </a:rPr>
              <a:t>,</a:t>
            </a:r>
            <a:r>
              <a:rPr sz="1950" spc="-35" baseline="2100" dirty="0" smtClean="0">
                <a:latin typeface="Calibri"/>
                <a:cs typeface="Calibri"/>
              </a:rPr>
              <a:t> </a:t>
            </a:r>
            <a:r>
              <a:rPr sz="1950" spc="0" baseline="2100" dirty="0" smtClean="0">
                <a:latin typeface="Calibri"/>
                <a:cs typeface="Calibri"/>
              </a:rPr>
              <a:t>or</a:t>
            </a:r>
            <a:r>
              <a:rPr sz="1950" spc="-11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cla</a:t>
            </a:r>
            <a:r>
              <a:rPr sz="1950" spc="-4" baseline="2100" dirty="0" smtClean="0">
                <a:latin typeface="Calibri"/>
                <a:cs typeface="Calibri"/>
              </a:rPr>
              <a:t>s</a:t>
            </a:r>
            <a:r>
              <a:rPr sz="1950" spc="0" baseline="2100" dirty="0" smtClean="0">
                <a:latin typeface="Calibri"/>
                <a:cs typeface="Calibri"/>
              </a:rPr>
              <a:t>s </a:t>
            </a:r>
            <a:r>
              <a:rPr sz="1950" spc="4" baseline="2100" dirty="0" smtClean="0">
                <a:latin typeface="Calibri"/>
                <a:cs typeface="Calibri"/>
              </a:rPr>
              <a:t>i</a:t>
            </a:r>
            <a:r>
              <a:rPr sz="1950" spc="0" baseline="2100" dirty="0" smtClean="0">
                <a:latin typeface="Calibri"/>
                <a:cs typeface="Calibri"/>
              </a:rPr>
              <a:t>s</a:t>
            </a:r>
            <a:r>
              <a:rPr sz="1950" spc="6" baseline="2100" dirty="0" smtClean="0">
                <a:latin typeface="Calibri"/>
                <a:cs typeface="Calibri"/>
              </a:rPr>
              <a:t> </a:t>
            </a:r>
            <a:r>
              <a:rPr sz="1950" spc="4" baseline="2100" dirty="0" smtClean="0">
                <a:latin typeface="Calibri"/>
                <a:cs typeface="Calibri"/>
              </a:rPr>
              <a:t>un</a:t>
            </a:r>
            <a:r>
              <a:rPr sz="1950" spc="0" baseline="2100" dirty="0" smtClean="0">
                <a:latin typeface="Calibri"/>
                <a:cs typeface="Calibri"/>
              </a:rPr>
              <a:t>k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ow</a:t>
            </a:r>
            <a:r>
              <a:rPr sz="1950" spc="4" baseline="2100" dirty="0" smtClean="0">
                <a:latin typeface="Calibri"/>
                <a:cs typeface="Calibri"/>
              </a:rPr>
              <a:t>n</a:t>
            </a:r>
            <a:r>
              <a:rPr sz="1950" spc="0" baseline="2100" dirty="0" smtClean="0">
                <a:latin typeface="Calibri"/>
                <a:cs typeface="Calibri"/>
              </a:rPr>
              <a:t>,</a:t>
            </a:r>
            <a:r>
              <a:rPr sz="1950" spc="-32" baseline="2100" dirty="0" smtClean="0">
                <a:latin typeface="Calibri"/>
                <a:cs typeface="Calibri"/>
              </a:rPr>
              <a:t> </a:t>
            </a:r>
            <a:r>
              <a:rPr sz="1950" spc="-9" baseline="2100" dirty="0" smtClean="0">
                <a:latin typeface="Calibri"/>
                <a:cs typeface="Calibri"/>
              </a:rPr>
              <a:t>e</a:t>
            </a:r>
            <a:r>
              <a:rPr sz="1950" spc="-14" baseline="2100" dirty="0" smtClean="0">
                <a:latin typeface="Calibri"/>
                <a:cs typeface="Calibri"/>
              </a:rPr>
              <a:t>t</a:t>
            </a:r>
            <a:r>
              <a:rPr sz="1950" spc="4" baseline="2100" dirty="0" smtClean="0">
                <a:latin typeface="Calibri"/>
                <a:cs typeface="Calibri"/>
              </a:rPr>
              <a:t>c</a:t>
            </a:r>
            <a:r>
              <a:rPr sz="1950" spc="0" baseline="2100" dirty="0" smtClean="0"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975584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989371"/>
            <a:ext cx="7505833" cy="475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2700" spc="-154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o 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uppo</a:t>
            </a:r>
            <a:r>
              <a:rPr sz="2700" spc="-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t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4" baseline="3034" dirty="0" smtClean="0">
                <a:latin typeface="Calibri"/>
                <a:cs typeface="Calibri"/>
              </a:rPr>
              <a:t>se</a:t>
            </a:r>
            <a:r>
              <a:rPr sz="2700" spc="-4" baseline="3034" dirty="0" smtClean="0">
                <a:latin typeface="Calibri"/>
                <a:cs typeface="Calibri"/>
              </a:rPr>
              <a:t>ri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li</a:t>
            </a:r>
            <a:r>
              <a:rPr sz="2700" spc="-25" baseline="3034" dirty="0" smtClean="0">
                <a:latin typeface="Calibri"/>
                <a:cs typeface="Calibri"/>
              </a:rPr>
              <a:t>z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-4" baseline="3034" dirty="0" smtClean="0">
                <a:latin typeface="Calibri"/>
                <a:cs typeface="Calibri"/>
              </a:rPr>
              <a:t>ti</a:t>
            </a:r>
            <a:r>
              <a:rPr sz="2700" spc="0" baseline="3034" dirty="0" smtClean="0">
                <a:latin typeface="Calibri"/>
                <a:cs typeface="Calibri"/>
              </a:rPr>
              <a:t>on,</a:t>
            </a:r>
            <a:r>
              <a:rPr sz="2700" spc="9" baseline="3034" dirty="0" smtClean="0">
                <a:latin typeface="Calibri"/>
                <a:cs typeface="Calibri"/>
              </a:rPr>
              <a:t> </a:t>
            </a:r>
            <a:r>
              <a:rPr sz="2700" spc="-4" baseline="3034" dirty="0" smtClean="0">
                <a:latin typeface="Calibri"/>
                <a:cs typeface="Calibri"/>
              </a:rPr>
              <a:t>cl</a:t>
            </a:r>
            <a:r>
              <a:rPr sz="2700" spc="0" baseline="3034" dirty="0" smtClean="0">
                <a:latin typeface="Calibri"/>
                <a:cs typeface="Calibri"/>
              </a:rPr>
              <a:t>a</a:t>
            </a:r>
            <a:r>
              <a:rPr sz="2700" spc="4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s</a:t>
            </a:r>
            <a:r>
              <a:rPr sz="2700" spc="4" baseline="3034" dirty="0" smtClean="0">
                <a:latin typeface="Calibri"/>
                <a:cs typeface="Calibri"/>
              </a:rPr>
              <a:t> 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4" baseline="3034" dirty="0" smtClean="0">
                <a:latin typeface="Calibri"/>
                <a:cs typeface="Calibri"/>
              </a:rPr>
              <a:t>u</a:t>
            </a:r>
            <a:r>
              <a:rPr sz="2700" spc="-19" baseline="3034" dirty="0" smtClean="0">
                <a:latin typeface="Calibri"/>
                <a:cs typeface="Calibri"/>
              </a:rPr>
              <a:t>s</a:t>
            </a:r>
            <a:r>
              <a:rPr sz="2700" spc="0" baseline="3034" dirty="0" smtClean="0">
                <a:latin typeface="Calibri"/>
                <a:cs typeface="Calibri"/>
              </a:rPr>
              <a:t>t </a:t>
            </a:r>
            <a:r>
              <a:rPr sz="2700" spc="-4" baseline="3034" dirty="0" smtClean="0">
                <a:latin typeface="Calibri"/>
                <a:cs typeface="Calibri"/>
              </a:rPr>
              <a:t>i</a:t>
            </a:r>
            <a:r>
              <a:rPr sz="2700" spc="0" baseline="3034" dirty="0" smtClean="0">
                <a:latin typeface="Calibri"/>
                <a:cs typeface="Calibri"/>
              </a:rPr>
              <a:t>mp</a:t>
            </a:r>
            <a:r>
              <a:rPr sz="2700" spc="-4" baseline="3034" dirty="0" smtClean="0">
                <a:latin typeface="Calibri"/>
                <a:cs typeface="Calibri"/>
              </a:rPr>
              <a:t>l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0" baseline="3034" dirty="0" smtClean="0">
                <a:latin typeface="Calibri"/>
                <a:cs typeface="Calibri"/>
              </a:rPr>
              <a:t>m</a:t>
            </a:r>
            <a:r>
              <a:rPr sz="2700" spc="4" baseline="3034" dirty="0" smtClean="0">
                <a:latin typeface="Calibri"/>
                <a:cs typeface="Calibri"/>
              </a:rPr>
              <a:t>e</a:t>
            </a:r>
            <a:r>
              <a:rPr sz="2700" spc="-9" baseline="3034" dirty="0" smtClean="0">
                <a:latin typeface="Calibri"/>
                <a:cs typeface="Calibri"/>
              </a:rPr>
              <a:t>n</a:t>
            </a:r>
            <a:r>
              <a:rPr sz="2700" spc="0" baseline="3034" dirty="0" smtClean="0">
                <a:latin typeface="Calibri"/>
                <a:cs typeface="Calibri"/>
              </a:rPr>
              <a:t>t </a:t>
            </a:r>
            <a:r>
              <a:rPr sz="2700" spc="-4" baseline="3034" dirty="0" smtClean="0">
                <a:latin typeface="Calibri"/>
                <a:cs typeface="Calibri"/>
              </a:rPr>
              <a:t>t</a:t>
            </a:r>
            <a:r>
              <a:rPr sz="2700" spc="0" baseline="3034" dirty="0" smtClean="0">
                <a:latin typeface="Calibri"/>
                <a:cs typeface="Calibri"/>
              </a:rPr>
              <a:t>he</a:t>
            </a:r>
            <a:r>
              <a:rPr sz="2700" spc="14" baseline="3034" dirty="0" smtClean="0">
                <a:latin typeface="Calibri"/>
                <a:cs typeface="Calibri"/>
              </a:rPr>
              <a:t> </a:t>
            </a:r>
            <a:r>
              <a:rPr sz="2700" spc="0" baseline="3269" dirty="0" smtClean="0">
                <a:latin typeface="Courier New"/>
                <a:cs typeface="Courier New"/>
              </a:rPr>
              <a:t>java.io.</a:t>
            </a:r>
            <a:r>
              <a:rPr sz="2700" spc="-9" baseline="3269" dirty="0" smtClean="0">
                <a:latin typeface="Courier New"/>
                <a:cs typeface="Courier New"/>
              </a:rPr>
              <a:t>S</a:t>
            </a:r>
            <a:r>
              <a:rPr sz="2700" spc="0" baseline="3269" dirty="0" smtClean="0">
                <a:latin typeface="Courier New"/>
                <a:cs typeface="Courier New"/>
              </a:rPr>
              <a:t>e</a:t>
            </a:r>
            <a:r>
              <a:rPr sz="2700" spc="-9" baseline="3269" dirty="0" smtClean="0">
                <a:latin typeface="Courier New"/>
                <a:cs typeface="Courier New"/>
              </a:rPr>
              <a:t>r</a:t>
            </a:r>
            <a:r>
              <a:rPr sz="2700" spc="0" baseline="3269" dirty="0" smtClean="0">
                <a:latin typeface="Courier New"/>
                <a:cs typeface="Courier New"/>
              </a:rPr>
              <a:t>ia</a:t>
            </a:r>
            <a:r>
              <a:rPr sz="2700" spc="-9" baseline="3269" dirty="0" smtClean="0">
                <a:latin typeface="Courier New"/>
                <a:cs typeface="Courier New"/>
              </a:rPr>
              <a:t>l</a:t>
            </a:r>
            <a:r>
              <a:rPr sz="2700" spc="0" baseline="3269" dirty="0" smtClean="0">
                <a:latin typeface="Courier New"/>
                <a:cs typeface="Courier New"/>
              </a:rPr>
              <a:t>i</a:t>
            </a:r>
            <a:r>
              <a:rPr sz="2700" spc="-9" baseline="3269" dirty="0" smtClean="0">
                <a:latin typeface="Courier New"/>
                <a:cs typeface="Courier New"/>
              </a:rPr>
              <a:t>z</a:t>
            </a:r>
            <a:r>
              <a:rPr sz="2700" spc="0" baseline="3269" dirty="0" smtClean="0">
                <a:latin typeface="Courier New"/>
                <a:cs typeface="Courier New"/>
              </a:rPr>
              <a:t>ab</a:t>
            </a:r>
            <a:r>
              <a:rPr sz="2700" spc="-9" baseline="3269" dirty="0" smtClean="0">
                <a:latin typeface="Courier New"/>
                <a:cs typeface="Courier New"/>
              </a:rPr>
              <a:t>l</a:t>
            </a:r>
            <a:r>
              <a:rPr sz="2700" spc="0" baseline="3269" dirty="0" smtClean="0">
                <a:latin typeface="Courier New"/>
                <a:cs typeface="Courier New"/>
              </a:rPr>
              <a:t>e</a:t>
            </a:r>
            <a:endParaRPr sz="1800" dirty="0">
              <a:latin typeface="Courier New"/>
              <a:cs typeface="Courier New"/>
            </a:endParaRPr>
          </a:p>
          <a:p>
            <a:pPr marL="12700" marR="41857">
              <a:lnSpc>
                <a:spcPts val="1760"/>
              </a:lnSpc>
            </a:pPr>
            <a:r>
              <a:rPr sz="2700" spc="-4" baseline="4551" dirty="0" smtClean="0">
                <a:latin typeface="Calibri"/>
                <a:cs typeface="Calibri"/>
              </a:rPr>
              <a:t>i</a:t>
            </a:r>
            <a:r>
              <a:rPr sz="2700" spc="-9" baseline="4551" dirty="0" smtClean="0">
                <a:latin typeface="Calibri"/>
                <a:cs typeface="Calibri"/>
              </a:rPr>
              <a:t>n</a:t>
            </a:r>
            <a:r>
              <a:rPr sz="2700" spc="-25" baseline="4551" dirty="0" smtClean="0">
                <a:latin typeface="Calibri"/>
                <a:cs typeface="Calibri"/>
              </a:rPr>
              <a:t>t</a:t>
            </a:r>
            <a:r>
              <a:rPr sz="2700" spc="4" baseline="4551" dirty="0" smtClean="0">
                <a:latin typeface="Calibri"/>
                <a:cs typeface="Calibri"/>
              </a:rPr>
              <a:t>e</a:t>
            </a:r>
            <a:r>
              <a:rPr sz="2700" spc="-4" baseline="4551" dirty="0" smtClean="0">
                <a:latin typeface="Calibri"/>
                <a:cs typeface="Calibri"/>
              </a:rPr>
              <a:t>r</a:t>
            </a:r>
            <a:r>
              <a:rPr sz="2700" spc="-34" baseline="4551" dirty="0" smtClean="0">
                <a:latin typeface="Calibri"/>
                <a:cs typeface="Calibri"/>
              </a:rPr>
              <a:t>f</a:t>
            </a:r>
            <a:r>
              <a:rPr sz="2700" spc="0" baseline="4551" dirty="0" smtClean="0">
                <a:latin typeface="Calibri"/>
                <a:cs typeface="Calibri"/>
              </a:rPr>
              <a:t>a</a:t>
            </a:r>
            <a:r>
              <a:rPr sz="2700" spc="-4" baseline="4551" dirty="0" smtClean="0">
                <a:latin typeface="Calibri"/>
                <a:cs typeface="Calibri"/>
              </a:rPr>
              <a:t>c</a:t>
            </a:r>
            <a:r>
              <a:rPr sz="2700" spc="4" baseline="4551" dirty="0" smtClean="0">
                <a:latin typeface="Calibri"/>
                <a:cs typeface="Calibri"/>
              </a:rPr>
              <a:t>e</a:t>
            </a:r>
            <a:r>
              <a:rPr sz="2700" spc="0" baseline="4551" dirty="0" smtClean="0">
                <a:latin typeface="Calibri"/>
                <a:cs typeface="Calibri"/>
              </a:rPr>
              <a:t>,</a:t>
            </a:r>
            <a:r>
              <a:rPr sz="2700" spc="19" baseline="4551" dirty="0" smtClean="0">
                <a:latin typeface="Calibri"/>
                <a:cs typeface="Calibri"/>
              </a:rPr>
              <a:t> </a:t>
            </a:r>
            <a:r>
              <a:rPr sz="2700" spc="0" baseline="4551" dirty="0" smtClean="0">
                <a:latin typeface="Calibri"/>
                <a:cs typeface="Calibri"/>
              </a:rPr>
              <a:t>and</a:t>
            </a:r>
            <a:r>
              <a:rPr sz="2700" spc="4" baseline="4551" dirty="0" smtClean="0">
                <a:latin typeface="Calibri"/>
                <a:cs typeface="Calibri"/>
              </a:rPr>
              <a:t> </a:t>
            </a:r>
            <a:r>
              <a:rPr sz="2700" spc="0" baseline="4551" dirty="0" smtClean="0">
                <a:latin typeface="Calibri"/>
                <a:cs typeface="Calibri"/>
              </a:rPr>
              <a:t>a</a:t>
            </a:r>
            <a:r>
              <a:rPr sz="2700" spc="-4" baseline="4551" dirty="0" smtClean="0">
                <a:latin typeface="Calibri"/>
                <a:cs typeface="Calibri"/>
              </a:rPr>
              <a:t>l</a:t>
            </a:r>
            <a:r>
              <a:rPr sz="2700" spc="0" baseline="4551" dirty="0" smtClean="0">
                <a:latin typeface="Calibri"/>
                <a:cs typeface="Calibri"/>
              </a:rPr>
              <a:t>l</a:t>
            </a:r>
            <a:r>
              <a:rPr sz="2700" spc="9" baseline="4551" dirty="0" smtClean="0">
                <a:latin typeface="Calibri"/>
                <a:cs typeface="Calibri"/>
              </a:rPr>
              <a:t> </a:t>
            </a:r>
            <a:r>
              <a:rPr sz="2700" spc="4" baseline="4551" dirty="0" smtClean="0">
                <a:latin typeface="Calibri"/>
                <a:cs typeface="Calibri"/>
              </a:rPr>
              <a:t>f</a:t>
            </a:r>
            <a:r>
              <a:rPr sz="2700" spc="-4" baseline="4551" dirty="0" smtClean="0">
                <a:latin typeface="Calibri"/>
                <a:cs typeface="Calibri"/>
              </a:rPr>
              <a:t>i</a:t>
            </a:r>
            <a:r>
              <a:rPr sz="2700" spc="4" baseline="4551" dirty="0" smtClean="0">
                <a:latin typeface="Calibri"/>
                <a:cs typeface="Calibri"/>
              </a:rPr>
              <a:t>e</a:t>
            </a:r>
            <a:r>
              <a:rPr sz="2700" spc="-4" baseline="4551" dirty="0" smtClean="0">
                <a:latin typeface="Calibri"/>
                <a:cs typeface="Calibri"/>
              </a:rPr>
              <a:t>l</a:t>
            </a:r>
            <a:r>
              <a:rPr sz="2700" spc="0" baseline="4551" dirty="0" smtClean="0">
                <a:latin typeface="Calibri"/>
                <a:cs typeface="Calibri"/>
              </a:rPr>
              <a:t>ds</a:t>
            </a:r>
            <a:r>
              <a:rPr sz="2700" spc="14" baseline="4551" dirty="0" smtClean="0">
                <a:latin typeface="Calibri"/>
                <a:cs typeface="Calibri"/>
              </a:rPr>
              <a:t> </a:t>
            </a:r>
            <a:r>
              <a:rPr sz="2700" spc="0" baseline="4551" dirty="0" smtClean="0">
                <a:latin typeface="Calibri"/>
                <a:cs typeface="Calibri"/>
              </a:rPr>
              <a:t>m</a:t>
            </a:r>
            <a:r>
              <a:rPr sz="2700" spc="4" baseline="4551" dirty="0" smtClean="0">
                <a:latin typeface="Calibri"/>
                <a:cs typeface="Calibri"/>
              </a:rPr>
              <a:t>u</a:t>
            </a:r>
            <a:r>
              <a:rPr sz="2700" spc="-19" baseline="4551" dirty="0" smtClean="0">
                <a:latin typeface="Calibri"/>
                <a:cs typeface="Calibri"/>
              </a:rPr>
              <a:t>s</a:t>
            </a:r>
            <a:r>
              <a:rPr sz="2700" spc="0" baseline="4551" dirty="0" smtClean="0">
                <a:latin typeface="Calibri"/>
                <a:cs typeface="Calibri"/>
              </a:rPr>
              <a:t>t be</a:t>
            </a:r>
            <a:r>
              <a:rPr sz="2700" spc="4" baseline="4551" dirty="0" smtClean="0">
                <a:latin typeface="Calibri"/>
                <a:cs typeface="Calibri"/>
              </a:rPr>
              <a:t> se</a:t>
            </a:r>
            <a:r>
              <a:rPr sz="2700" spc="-4" baseline="4551" dirty="0" smtClean="0">
                <a:latin typeface="Calibri"/>
                <a:cs typeface="Calibri"/>
              </a:rPr>
              <a:t>ri</a:t>
            </a:r>
            <a:r>
              <a:rPr sz="2700" spc="0" baseline="4551" dirty="0" smtClean="0">
                <a:latin typeface="Calibri"/>
                <a:cs typeface="Calibri"/>
              </a:rPr>
              <a:t>a</a:t>
            </a:r>
            <a:r>
              <a:rPr sz="2700" spc="-4" baseline="4551" dirty="0" smtClean="0">
                <a:latin typeface="Calibri"/>
                <a:cs typeface="Calibri"/>
              </a:rPr>
              <a:t>li</a:t>
            </a:r>
            <a:r>
              <a:rPr sz="2700" spc="-25" baseline="4551" dirty="0" smtClean="0">
                <a:latin typeface="Calibri"/>
                <a:cs typeface="Calibri"/>
              </a:rPr>
              <a:t>z</a:t>
            </a:r>
            <a:r>
              <a:rPr sz="2700" spc="0" baseline="4551" dirty="0" smtClean="0">
                <a:latin typeface="Calibri"/>
                <a:cs typeface="Calibri"/>
              </a:rPr>
              <a:t>ab</a:t>
            </a:r>
            <a:r>
              <a:rPr sz="2700" spc="-4" baseline="4551" dirty="0" smtClean="0">
                <a:latin typeface="Calibri"/>
                <a:cs typeface="Calibri"/>
              </a:rPr>
              <a:t>l</a:t>
            </a:r>
            <a:r>
              <a:rPr sz="2700" spc="0" baseline="4551" dirty="0" smtClean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412" y="4465181"/>
            <a:ext cx="159893" cy="673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39" y="4476671"/>
            <a:ext cx="6653921" cy="1009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1630"/>
              </a:lnSpc>
              <a:spcBef>
                <a:spcPts val="81"/>
              </a:spcBef>
            </a:pP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n 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-9" baseline="3640" dirty="0" smtClean="0">
                <a:solidFill>
                  <a:srgbClr val="006FBF"/>
                </a:solidFill>
                <a:latin typeface="Calibri"/>
                <a:cs typeface="Calibri"/>
              </a:rPr>
              <a:t>nt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-25" baseline="364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ace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  <a:spcBef>
                <a:spcPts val="8"/>
              </a:spcBef>
            </a:pP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pl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eme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250" spc="-2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nt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-25" baseline="182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ace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s j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 s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al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 t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om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pil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er t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-25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250" spc="-29" baseline="1820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lang="en-US"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tion is allowed</a:t>
            </a:r>
            <a:endParaRPr sz="1500" dirty="0">
              <a:latin typeface="Calibri"/>
              <a:cs typeface="Calibri"/>
            </a:endParaRPr>
          </a:p>
          <a:p>
            <a:pPr marL="12700" marR="28575">
              <a:lnSpc>
                <a:spcPts val="1750"/>
              </a:lnSpc>
            </a:pP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y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ou</a:t>
            </a:r>
            <a:r>
              <a:rPr sz="15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1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 se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500" spc="-39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/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500" spc="-39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ct 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ot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500" spc="-29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bl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e,</a:t>
            </a:r>
            <a:endParaRPr sz="1500" dirty="0">
              <a:latin typeface="Calibri"/>
              <a:cs typeface="Calibri"/>
            </a:endParaRPr>
          </a:p>
          <a:p>
            <a:pPr marL="12700" marR="28575">
              <a:lnSpc>
                <a:spcPts val="1525"/>
              </a:lnSpc>
            </a:pPr>
            <a:r>
              <a:rPr sz="2250" baseline="5885" dirty="0" smtClean="0">
                <a:solidFill>
                  <a:srgbClr val="006FBF"/>
                </a:solidFill>
                <a:latin typeface="Courier New"/>
                <a:cs typeface="Courier New"/>
              </a:rPr>
              <a:t>NotSerializableException</a:t>
            </a:r>
            <a:r>
              <a:rPr sz="2250" spc="-564" baseline="5885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2250" spc="4" baseline="5461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5461" dirty="0" smtClean="0">
                <a:solidFill>
                  <a:srgbClr val="006FBF"/>
                </a:solidFill>
                <a:latin typeface="Calibri"/>
                <a:cs typeface="Calibri"/>
              </a:rPr>
              <a:t>s t</a:t>
            </a:r>
            <a:r>
              <a:rPr sz="2250" spc="4" baseline="5461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50" spc="-19" baseline="5461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5461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-4" baseline="5461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2250" spc="0" baseline="5461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endParaRPr sz="1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6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78840" y="601408"/>
            <a:ext cx="7671501" cy="1792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77534" marR="2962388" algn="ctr">
              <a:lnSpc>
                <a:spcPts val="4585"/>
              </a:lnSpc>
              <a:spcBef>
                <a:spcPts val="229"/>
              </a:spcBef>
            </a:pPr>
            <a:r>
              <a:rPr lang="en-US" sz="6600" spc="-150" baseline="3103" dirty="0" smtClean="0">
                <a:latin typeface="Calibri"/>
                <a:cs typeface="Calibri"/>
              </a:rPr>
              <a:t>Note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  <a:spcBef>
                <a:spcPts val="3325"/>
              </a:spcBef>
            </a:pP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di</a:t>
            </a:r>
            <a:r>
              <a:rPr sz="3000" spc="4" dirty="0" smtClean="0">
                <a:latin typeface="Calibri"/>
                <a:cs typeface="Calibri"/>
              </a:rPr>
              <a:t>sc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4" dirty="0" smtClean="0">
                <a:latin typeface="Calibri"/>
                <a:cs typeface="Calibri"/>
              </a:rPr>
              <a:t>ss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4" dirty="0" smtClean="0">
                <a:latin typeface="Calibri"/>
                <a:cs typeface="Calibri"/>
              </a:rPr>
              <a:t>w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pe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t </a:t>
            </a:r>
            <a:r>
              <a:rPr sz="3000" spc="-19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J</a:t>
            </a:r>
            <a:r>
              <a:rPr sz="3000" spc="-44" dirty="0" smtClean="0">
                <a:latin typeface="Calibri"/>
                <a:cs typeface="Calibri"/>
              </a:rPr>
              <a:t>av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5</a:t>
            </a:r>
            <a:r>
              <a:rPr sz="3000" spc="0" dirty="0" smtClean="0">
                <a:latin typeface="Calibri"/>
                <a:cs typeface="Calibri"/>
              </a:rPr>
              <a:t>.0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d 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3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59881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2413754"/>
            <a:ext cx="258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740" y="2433701"/>
            <a:ext cx="7185735" cy="1069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15"/>
              </a:spcBef>
            </a:pPr>
            <a:r>
              <a:rPr sz="2600" spc="-4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er 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4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si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ns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6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equi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use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f a</a:t>
            </a:r>
            <a:r>
              <a:rPr sz="26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sepa</a:t>
            </a:r>
            <a:r>
              <a:rPr sz="2600" spc="-4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583"/>
              </a:lnSpc>
            </a:pP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om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pile</a:t>
            </a:r>
            <a:r>
              <a:rPr sz="2600" spc="-2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, </a:t>
            </a:r>
            <a:r>
              <a:rPr sz="2600" spc="-4" dirty="0" smtClean="0">
                <a:solidFill>
                  <a:srgbClr val="006FBF"/>
                </a:solidFill>
                <a:latin typeface="Courier New"/>
                <a:cs typeface="Courier New"/>
              </a:rPr>
              <a:t>rmic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6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o p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duce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s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49333">
              <a:lnSpc>
                <a:spcPct val="101725"/>
              </a:lnSpc>
            </a:pP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Diss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ti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6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cli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as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mo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om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ca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412" y="3126986"/>
            <a:ext cx="258879" cy="752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1740" y="3543173"/>
            <a:ext cx="6896778" cy="990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30" indent="-330">
              <a:lnSpc>
                <a:spcPts val="3263"/>
              </a:lnSpc>
              <a:spcBef>
                <a:spcPts val="105"/>
              </a:spcBef>
            </a:pP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e-5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.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0</a:t>
            </a:r>
            <a:r>
              <a:rPr sz="26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600" spc="-4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also </a:t>
            </a:r>
            <a:r>
              <a:rPr sz="2600" i="1" spc="-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i="1" spc="-79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600" i="1" spc="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i="1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600" i="1" spc="-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i="1" spc="-2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i="1" spc="-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600" i="1" spc="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i="1" spc="-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whi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t </a:t>
            </a:r>
            <a:endParaRPr sz="2600">
              <a:latin typeface="Calibri"/>
              <a:cs typeface="Calibri"/>
            </a:endParaRPr>
          </a:p>
          <a:p>
            <a:pPr marL="13030">
              <a:lnSpc>
                <a:spcPts val="3173"/>
              </a:lnSpc>
            </a:pP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2600" spc="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side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and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handled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omm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uni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ns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 </a:t>
            </a:r>
            <a:endParaRPr sz="2600">
              <a:latin typeface="Calibri"/>
              <a:cs typeface="Calibri"/>
            </a:endParaRPr>
          </a:p>
          <a:p>
            <a:pPr marL="13030">
              <a:lnSpc>
                <a:spcPts val="3173"/>
              </a:lnSpc>
            </a:pP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18919" y="3543173"/>
            <a:ext cx="42247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-4" baseline="31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69900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4653280"/>
            <a:ext cx="7199216" cy="1137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62"/>
              </a:lnSpc>
              <a:spcBef>
                <a:spcPts val="105"/>
              </a:spcBef>
            </a:pP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J</a:t>
            </a:r>
            <a:r>
              <a:rPr sz="3000" spc="-44" dirty="0" smtClean="0">
                <a:latin typeface="Calibri"/>
                <a:cs typeface="Calibri"/>
              </a:rPr>
              <a:t>av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5</a:t>
            </a:r>
            <a:r>
              <a:rPr sz="3000" spc="0" dirty="0" smtClean="0">
                <a:latin typeface="Calibri"/>
                <a:cs typeface="Calibri"/>
              </a:rPr>
              <a:t>.0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n</a:t>
            </a:r>
            <a:r>
              <a:rPr sz="3000" spc="0" dirty="0" smtClean="0">
                <a:latin typeface="Calibri"/>
                <a:cs typeface="Calibri"/>
              </a:rPr>
              <a:t>d 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3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pp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 s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ple</a:t>
            </a:r>
            <a:r>
              <a:rPr sz="3000" spc="-254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, </a:t>
            </a:r>
            <a:r>
              <a:rPr sz="3000" spc="-4" dirty="0" smtClean="0">
                <a:latin typeface="Calibri"/>
                <a:cs typeface="Calibri"/>
              </a:rPr>
              <a:t>but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-39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ou 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54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y </a:t>
            </a:r>
            <a:r>
              <a:rPr sz="3000" spc="-34" dirty="0" smtClean="0">
                <a:latin typeface="Calibri"/>
                <a:cs typeface="Calibri"/>
              </a:rPr>
              <a:t>s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il</a:t>
            </a:r>
            <a:r>
              <a:rPr sz="3000" spc="0" dirty="0" smtClean="0">
                <a:latin typeface="Calibri"/>
                <a:cs typeface="Calibri"/>
              </a:rPr>
              <a:t>l </a:t>
            </a:r>
            <a:r>
              <a:rPr sz="3000" spc="-4" dirty="0" smtClean="0">
                <a:latin typeface="Calibri"/>
                <a:cs typeface="Calibri"/>
              </a:rPr>
              <a:t>en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29" dirty="0" smtClean="0">
                <a:latin typeface="Calibri"/>
                <a:cs typeface="Calibri"/>
              </a:rPr>
              <a:t>n</a:t>
            </a:r>
            <a:r>
              <a:rPr sz="3000" spc="-3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le</a:t>
            </a:r>
            <a:r>
              <a:rPr sz="3000" spc="-54" dirty="0" smtClean="0">
                <a:latin typeface="Calibri"/>
                <a:cs typeface="Calibri"/>
              </a:rPr>
              <a:t>g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d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4" dirty="0" smtClean="0">
                <a:latin typeface="Calibri"/>
                <a:cs typeface="Calibri"/>
              </a:rPr>
              <a:t>in</a:t>
            </a:r>
            <a:r>
              <a:rPr sz="3000" spc="0" dirty="0" smtClean="0">
                <a:latin typeface="Calibri"/>
                <a:cs typeface="Calibri"/>
              </a:rPr>
              <a:t>g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he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lde</a:t>
            </a:r>
            <a:r>
              <a:rPr sz="3000" spc="0" dirty="0" smtClean="0">
                <a:latin typeface="Calibri"/>
                <a:cs typeface="Calibri"/>
              </a:rPr>
              <a:t>r</a:t>
            </a:r>
            <a:r>
              <a:rPr sz="3000" spc="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pp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4" dirty="0" smtClean="0">
                <a:latin typeface="Calibri"/>
                <a:cs typeface="Calibri"/>
              </a:rPr>
              <a:t>ac</a:t>
            </a:r>
            <a:r>
              <a:rPr sz="3000" spc="0" dirty="0" smtClean="0">
                <a:latin typeface="Calibri"/>
                <a:cs typeface="Calibri"/>
              </a:rPr>
              <a:t>h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459788" cy="669925"/>
          </a:xfrm>
        </p:spPr>
        <p:txBody>
          <a:bodyPr lIns="0" tIns="0" rIns="0" bIns="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latin typeface="Arial" charset="0"/>
                <a:cs typeface="MS PGothic" charset="0"/>
              </a:rPr>
              <a:t>Building a Java RMI system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6242050"/>
          </a:xfrm>
        </p:spPr>
        <p:txBody>
          <a:bodyPr lIns="0" tIns="0" rIns="0" bIns="0"/>
          <a:lstStyle/>
          <a:p>
            <a:pPr marL="427038" indent="-322263">
              <a:spcBef>
                <a:spcPts val="24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800" b="1" dirty="0">
                <a:latin typeface="Arial" charset="0"/>
                <a:cs typeface="Lucida Sans Unicode" charset="0"/>
              </a:rPr>
              <a:t>An RMI </a:t>
            </a:r>
            <a:r>
              <a:rPr lang="it-IT" sz="2800" b="1" dirty="0" err="1">
                <a:latin typeface="Arial" charset="0"/>
                <a:cs typeface="Lucida Sans Unicode" charset="0"/>
              </a:rPr>
              <a:t>system</a:t>
            </a:r>
            <a:r>
              <a:rPr lang="it-IT" sz="2800" b="1" dirty="0">
                <a:latin typeface="Arial" charset="0"/>
                <a:cs typeface="Lucida Sans Unicode" charset="0"/>
              </a:rPr>
              <a:t> must be </a:t>
            </a:r>
            <a:r>
              <a:rPr lang="it-IT" sz="2800" b="1" dirty="0" err="1">
                <a:latin typeface="Arial" charset="0"/>
                <a:cs typeface="Lucida Sans Unicode" charset="0"/>
              </a:rPr>
              <a:t>composed</a:t>
            </a:r>
            <a:r>
              <a:rPr lang="it-IT" sz="2800" b="1" dirty="0">
                <a:latin typeface="Arial" charset="0"/>
                <a:cs typeface="Lucida Sans Unicode" charset="0"/>
              </a:rPr>
              <a:t> of the </a:t>
            </a:r>
            <a:r>
              <a:rPr lang="it-IT" sz="2800" b="1" dirty="0" err="1">
                <a:latin typeface="Arial" charset="0"/>
                <a:cs typeface="Lucida Sans Unicode" charset="0"/>
              </a:rPr>
              <a:t>following</a:t>
            </a:r>
            <a:r>
              <a:rPr lang="it-IT" sz="2800" b="1" dirty="0">
                <a:latin typeface="Arial" charset="0"/>
                <a:cs typeface="Lucida Sans Unicode" charset="0"/>
              </a:rPr>
              <a:t> </a:t>
            </a:r>
            <a:r>
              <a:rPr lang="it-IT" sz="2800" b="1" dirty="0" err="1">
                <a:latin typeface="Arial" charset="0"/>
                <a:cs typeface="Lucida Sans Unicode" charset="0"/>
              </a:rPr>
              <a:t>parts</a:t>
            </a:r>
            <a:r>
              <a:rPr lang="it-IT" sz="2800" b="1" dirty="0">
                <a:latin typeface="Arial" charset="0"/>
                <a:cs typeface="Lucida Sans Unicode" charset="0"/>
              </a:rPr>
              <a:t>:</a:t>
            </a:r>
          </a:p>
          <a:p>
            <a:pPr marL="427038" indent="-322263">
              <a:spcBef>
                <a:spcPts val="17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b="1" dirty="0">
                <a:latin typeface="Arial" charset="0"/>
                <a:cs typeface="Lucida Sans Unicode" charset="0"/>
              </a:rPr>
              <a:t> </a:t>
            </a:r>
            <a:r>
              <a:rPr lang="it-IT" b="1" dirty="0" smtClean="0">
                <a:latin typeface="Arial" charset="0"/>
                <a:cs typeface="Lucida Sans Unicode" charset="0"/>
              </a:rPr>
              <a:t> </a:t>
            </a:r>
            <a:r>
              <a:rPr lang="it-IT" sz="2000" b="1" dirty="0">
                <a:latin typeface="Arial" charset="0"/>
                <a:cs typeface="Lucida Sans Unicode" charset="0"/>
              </a:rPr>
              <a:t>1. An </a:t>
            </a:r>
            <a:r>
              <a:rPr lang="it-IT" sz="2000" b="1" dirty="0" err="1">
                <a:latin typeface="Arial" charset="0"/>
                <a:cs typeface="Lucida Sans Unicode" charset="0"/>
              </a:rPr>
              <a:t>interface</a:t>
            </a:r>
            <a:r>
              <a:rPr lang="it-IT" sz="2000" b="1" dirty="0">
                <a:latin typeface="Arial" charset="0"/>
                <a:cs typeface="Lucida Sans Unicode" charset="0"/>
              </a:rPr>
              <a:t> </a:t>
            </a:r>
            <a:r>
              <a:rPr lang="it-IT" sz="2000" b="1" dirty="0" err="1">
                <a:latin typeface="Arial" charset="0"/>
                <a:cs typeface="Lucida Sans Unicode" charset="0"/>
              </a:rPr>
              <a:t>definition</a:t>
            </a:r>
            <a:r>
              <a:rPr lang="it-IT" sz="2000" b="1" dirty="0">
                <a:latin typeface="Arial" charset="0"/>
                <a:cs typeface="Lucida Sans Unicode" charset="0"/>
              </a:rPr>
              <a:t> of the remote </a:t>
            </a:r>
            <a:r>
              <a:rPr lang="it-IT" sz="2000" b="1" dirty="0" err="1">
                <a:latin typeface="Arial" charset="0"/>
                <a:cs typeface="Lucida Sans Unicode" charset="0"/>
              </a:rPr>
              <a:t>services</a:t>
            </a:r>
            <a:r>
              <a:rPr lang="it-IT" sz="2000" b="1" dirty="0">
                <a:latin typeface="Arial" charset="0"/>
                <a:cs typeface="Lucida Sans Unicode" charset="0"/>
              </a:rPr>
              <a:t>;</a:t>
            </a:r>
          </a:p>
          <a:p>
            <a:pPr marL="427038" indent="-322263">
              <a:spcBef>
                <a:spcPts val="17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000" b="1" dirty="0">
                <a:latin typeface="Arial" charset="0"/>
                <a:cs typeface="Lucida Sans Unicode" charset="0"/>
              </a:rPr>
              <a:t>   2. The </a:t>
            </a:r>
            <a:r>
              <a:rPr lang="it-IT" sz="2000" b="1" dirty="0" err="1">
                <a:latin typeface="Arial" charset="0"/>
                <a:cs typeface="Lucida Sans Unicode" charset="0"/>
              </a:rPr>
              <a:t>implementations</a:t>
            </a:r>
            <a:r>
              <a:rPr lang="it-IT" sz="2000" b="1" dirty="0">
                <a:latin typeface="Arial" charset="0"/>
                <a:cs typeface="Lucida Sans Unicode" charset="0"/>
              </a:rPr>
              <a:t> of the remote </a:t>
            </a:r>
            <a:r>
              <a:rPr lang="it-IT" sz="2000" b="1" dirty="0" err="1">
                <a:latin typeface="Arial" charset="0"/>
                <a:cs typeface="Lucida Sans Unicode" charset="0"/>
              </a:rPr>
              <a:t>services</a:t>
            </a:r>
            <a:r>
              <a:rPr lang="it-IT" sz="2000" b="1" dirty="0">
                <a:latin typeface="Arial" charset="0"/>
                <a:cs typeface="Lucida Sans Unicode" charset="0"/>
              </a:rPr>
              <a:t>;</a:t>
            </a:r>
          </a:p>
          <a:p>
            <a:pPr marL="427038" indent="-322263">
              <a:spcBef>
                <a:spcPts val="17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000" b="1" dirty="0" smtClean="0">
                <a:latin typeface="Arial" charset="0"/>
                <a:cs typeface="Lucida Sans Unicode" charset="0"/>
              </a:rPr>
              <a:t>   3. </a:t>
            </a:r>
            <a:r>
              <a:rPr lang="it-IT" sz="2000" b="1" dirty="0">
                <a:latin typeface="Arial" charset="0"/>
                <a:cs typeface="Lucida Sans Unicode" charset="0"/>
              </a:rPr>
              <a:t>A server </a:t>
            </a:r>
            <a:r>
              <a:rPr lang="it-IT" sz="2000" b="1" dirty="0" smtClean="0">
                <a:latin typeface="Arial" charset="0"/>
                <a:cs typeface="Lucida Sans Unicode" charset="0"/>
              </a:rPr>
              <a:t> to </a:t>
            </a:r>
            <a:r>
              <a:rPr lang="it-IT" sz="2000" b="1" dirty="0" err="1">
                <a:latin typeface="Arial" charset="0"/>
                <a:cs typeface="Lucida Sans Unicode" charset="0"/>
              </a:rPr>
              <a:t>host</a:t>
            </a:r>
            <a:r>
              <a:rPr lang="it-IT" sz="2000" b="1" dirty="0">
                <a:latin typeface="Arial" charset="0"/>
                <a:cs typeface="Lucida Sans Unicode" charset="0"/>
              </a:rPr>
              <a:t> the remote </a:t>
            </a:r>
            <a:r>
              <a:rPr lang="it-IT" sz="2000" b="1" dirty="0" err="1">
                <a:latin typeface="Arial" charset="0"/>
                <a:cs typeface="Lucida Sans Unicode" charset="0"/>
              </a:rPr>
              <a:t>services</a:t>
            </a:r>
            <a:r>
              <a:rPr lang="it-IT" sz="2000" b="1" dirty="0">
                <a:latin typeface="Arial" charset="0"/>
                <a:cs typeface="Lucida Sans Unicode" charset="0"/>
              </a:rPr>
              <a:t>;</a:t>
            </a:r>
          </a:p>
          <a:p>
            <a:pPr marL="427038" indent="-322263">
              <a:spcBef>
                <a:spcPts val="17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000" b="1" dirty="0">
                <a:latin typeface="Arial" charset="0"/>
                <a:cs typeface="Lucida Sans Unicode" charset="0"/>
              </a:rPr>
              <a:t>   </a:t>
            </a:r>
            <a:r>
              <a:rPr lang="it-IT" sz="2000" b="1" dirty="0" smtClean="0">
                <a:latin typeface="Arial" charset="0"/>
                <a:cs typeface="Lucida Sans Unicode" charset="0"/>
              </a:rPr>
              <a:t>4. </a:t>
            </a:r>
            <a:r>
              <a:rPr lang="it-IT" sz="2000" b="1" dirty="0">
                <a:latin typeface="Arial" charset="0"/>
                <a:cs typeface="Lucida Sans Unicode" charset="0"/>
              </a:rPr>
              <a:t>An RMI </a:t>
            </a:r>
            <a:r>
              <a:rPr lang="it-IT" sz="2000" b="1" dirty="0" err="1">
                <a:latin typeface="Arial" charset="0"/>
                <a:cs typeface="Lucida Sans Unicode" charset="0"/>
              </a:rPr>
              <a:t>Naming</a:t>
            </a:r>
            <a:r>
              <a:rPr lang="it-IT" sz="2000" b="1" dirty="0">
                <a:latin typeface="Arial" charset="0"/>
                <a:cs typeface="Lucida Sans Unicode" charset="0"/>
              </a:rPr>
              <a:t> service</a:t>
            </a:r>
          </a:p>
          <a:p>
            <a:pPr marL="427038" indent="-322263">
              <a:spcBef>
                <a:spcPts val="17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000" b="1" dirty="0">
                <a:latin typeface="Arial" charset="0"/>
                <a:cs typeface="Lucida Sans Unicode" charset="0"/>
              </a:rPr>
              <a:t>   </a:t>
            </a:r>
            <a:r>
              <a:rPr lang="it-IT" sz="2000" b="1" dirty="0" smtClean="0">
                <a:latin typeface="Arial" charset="0"/>
                <a:cs typeface="Lucida Sans Unicode" charset="0"/>
              </a:rPr>
              <a:t>5. </a:t>
            </a:r>
            <a:r>
              <a:rPr lang="it-IT" sz="2000" b="1" dirty="0">
                <a:latin typeface="Arial" charset="0"/>
                <a:cs typeface="Lucida Sans Unicode" charset="0"/>
              </a:rPr>
              <a:t>A client </a:t>
            </a:r>
            <a:r>
              <a:rPr lang="it-IT" sz="2000" b="1" dirty="0" err="1">
                <a:latin typeface="Arial" charset="0"/>
                <a:cs typeface="Lucida Sans Unicode" charset="0"/>
              </a:rPr>
              <a:t>program</a:t>
            </a:r>
            <a:r>
              <a:rPr lang="it-IT" sz="2000" b="1" dirty="0">
                <a:latin typeface="Arial" charset="0"/>
                <a:cs typeface="Lucida Sans Unicode" charset="0"/>
              </a:rPr>
              <a:t> </a:t>
            </a:r>
            <a:r>
              <a:rPr lang="it-IT" sz="2000" b="1" dirty="0" err="1">
                <a:latin typeface="Arial" charset="0"/>
                <a:cs typeface="Lucida Sans Unicode" charset="0"/>
              </a:rPr>
              <a:t>that</a:t>
            </a:r>
            <a:r>
              <a:rPr lang="it-IT" sz="2000" b="1" dirty="0">
                <a:latin typeface="Arial" charset="0"/>
                <a:cs typeface="Lucida Sans Unicode" charset="0"/>
              </a:rPr>
              <a:t> </a:t>
            </a:r>
            <a:r>
              <a:rPr lang="it-IT" sz="2000" b="1" dirty="0" err="1">
                <a:latin typeface="Arial" charset="0"/>
                <a:cs typeface="Lucida Sans Unicode" charset="0"/>
              </a:rPr>
              <a:t>uses</a:t>
            </a:r>
            <a:r>
              <a:rPr lang="it-IT" sz="2000" b="1" dirty="0">
                <a:latin typeface="Arial" charset="0"/>
                <a:cs typeface="Lucida Sans Unicode" charset="0"/>
              </a:rPr>
              <a:t> the remote </a:t>
            </a:r>
            <a:r>
              <a:rPr lang="it-IT" sz="2000" b="1" dirty="0" err="1">
                <a:latin typeface="Arial" charset="0"/>
                <a:cs typeface="Lucida Sans Unicode" charset="0"/>
              </a:rPr>
              <a:t>services</a:t>
            </a:r>
            <a:r>
              <a:rPr lang="it-IT" sz="2000" b="1" dirty="0">
                <a:latin typeface="Arial" charset="0"/>
                <a:cs typeface="Lucida Sans Unicode" charset="0"/>
              </a:rPr>
              <a:t>.</a:t>
            </a:r>
          </a:p>
          <a:p>
            <a:pPr marL="427038" indent="-322263">
              <a:spcBef>
                <a:spcPts val="1750"/>
              </a:spcBef>
              <a:buSzTx/>
              <a:buFont typeface="Symbol" charset="0"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it-IT" sz="2000" b="1" dirty="0">
              <a:latin typeface="Arial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63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53598" y="603694"/>
            <a:ext cx="7511248" cy="256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00"/>
              </a:lnSpc>
              <a:spcBef>
                <a:spcPts val="215"/>
              </a:spcBef>
            </a:pPr>
            <a:r>
              <a:rPr sz="6000" spc="-4" baseline="4778" dirty="0" smtClean="0">
                <a:latin typeface="Calibri"/>
                <a:cs typeface="Calibri"/>
              </a:rPr>
              <a:t>T</a:t>
            </a:r>
            <a:r>
              <a:rPr sz="6000" spc="0" baseline="4778" dirty="0" smtClean="0">
                <a:latin typeface="Calibri"/>
                <a:cs typeface="Calibri"/>
              </a:rPr>
              <a:t>he</a:t>
            </a:r>
            <a:r>
              <a:rPr sz="6000" spc="-40" baseline="4778" dirty="0" smtClean="0">
                <a:latin typeface="Calibri"/>
                <a:cs typeface="Calibri"/>
              </a:rPr>
              <a:t> </a:t>
            </a:r>
            <a:r>
              <a:rPr sz="6000" spc="4" baseline="5149" dirty="0" smtClean="0">
                <a:latin typeface="Courier New"/>
                <a:cs typeface="Courier New"/>
              </a:rPr>
              <a:t>java.rm</a:t>
            </a:r>
            <a:r>
              <a:rPr sz="6000" spc="0" baseline="5149" dirty="0" smtClean="0">
                <a:latin typeface="Courier New"/>
                <a:cs typeface="Courier New"/>
              </a:rPr>
              <a:t>i</a:t>
            </a:r>
            <a:r>
              <a:rPr sz="6000" spc="4" baseline="5149" dirty="0" smtClean="0">
                <a:latin typeface="Courier New"/>
                <a:cs typeface="Courier New"/>
              </a:rPr>
              <a:t>.Remot</a:t>
            </a:r>
            <a:r>
              <a:rPr sz="6000" spc="0" baseline="5149" dirty="0" smtClean="0">
                <a:latin typeface="Courier New"/>
                <a:cs typeface="Courier New"/>
              </a:rPr>
              <a:t>e</a:t>
            </a:r>
            <a:r>
              <a:rPr sz="6000" spc="-1519" baseline="5149" dirty="0" smtClean="0">
                <a:latin typeface="Courier New"/>
                <a:cs typeface="Courier New"/>
              </a:rPr>
              <a:t> </a:t>
            </a:r>
            <a:r>
              <a:rPr sz="6000" spc="0" baseline="4778" dirty="0" smtClean="0">
                <a:latin typeface="Calibri"/>
                <a:cs typeface="Calibri"/>
              </a:rPr>
              <a:t>I</a:t>
            </a:r>
            <a:r>
              <a:rPr sz="6000" spc="-34" baseline="4778" dirty="0" smtClean="0">
                <a:latin typeface="Calibri"/>
                <a:cs typeface="Calibri"/>
              </a:rPr>
              <a:t>n</a:t>
            </a:r>
            <a:r>
              <a:rPr sz="6000" spc="-44" baseline="4778" dirty="0" smtClean="0">
                <a:latin typeface="Calibri"/>
                <a:cs typeface="Calibri"/>
              </a:rPr>
              <a:t>t</a:t>
            </a:r>
            <a:r>
              <a:rPr sz="6000" spc="0" baseline="4778" dirty="0" smtClean="0">
                <a:latin typeface="Calibri"/>
                <a:cs typeface="Calibri"/>
              </a:rPr>
              <a:t>er</a:t>
            </a:r>
            <a:r>
              <a:rPr sz="6000" spc="-64" baseline="4778" dirty="0" smtClean="0">
                <a:latin typeface="Calibri"/>
                <a:cs typeface="Calibri"/>
              </a:rPr>
              <a:t>f</a:t>
            </a:r>
            <a:r>
              <a:rPr sz="6000" spc="4" baseline="4778" dirty="0" smtClean="0">
                <a:latin typeface="Calibri"/>
                <a:cs typeface="Calibri"/>
              </a:rPr>
              <a:t>a</a:t>
            </a:r>
            <a:r>
              <a:rPr sz="6000" spc="0" baseline="4778" dirty="0" smtClean="0">
                <a:latin typeface="Calibri"/>
                <a:cs typeface="Calibri"/>
              </a:rPr>
              <a:t>ce</a:t>
            </a:r>
            <a:endParaRPr sz="4000" dirty="0">
              <a:latin typeface="Calibri"/>
              <a:cs typeface="Calibri"/>
            </a:endParaRPr>
          </a:p>
          <a:p>
            <a:pPr marL="37941" marR="12417" indent="0">
              <a:lnSpc>
                <a:spcPts val="3032"/>
              </a:lnSpc>
              <a:spcBef>
                <a:spcPts val="3650"/>
              </a:spcBef>
            </a:pP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4" dirty="0" smtClean="0">
                <a:latin typeface="Calibri"/>
                <a:cs typeface="Calibri"/>
              </a:rPr>
              <a:t>ass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f</a:t>
            </a:r>
            <a:r>
              <a:rPr sz="2200" spc="-13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em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38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bje</a:t>
            </a:r>
            <a:r>
              <a:rPr sz="2200" spc="-4" dirty="0" smtClean="0">
                <a:latin typeface="Calibri"/>
                <a:cs typeface="Calibri"/>
              </a:rPr>
              <a:t>ct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3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mu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pl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me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ourier New"/>
                <a:cs typeface="Courier New"/>
              </a:rPr>
              <a:t>Remote</a:t>
            </a:r>
            <a:r>
              <a:rPr sz="2200" spc="-784" dirty="0" smtClean="0">
                <a:latin typeface="Courier New"/>
                <a:cs typeface="Courier New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r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endParaRPr sz="2200" dirty="0">
              <a:latin typeface="Calibri"/>
              <a:cs typeface="Calibri"/>
            </a:endParaRPr>
          </a:p>
          <a:p>
            <a:pPr marL="37941" marR="12417">
              <a:lnSpc>
                <a:spcPts val="2685"/>
              </a:lnSpc>
            </a:pPr>
            <a:r>
              <a:rPr sz="2200" spc="4" dirty="0" smtClean="0">
                <a:latin typeface="Calibri"/>
                <a:cs typeface="Calibri"/>
              </a:rPr>
              <a:t>j</a:t>
            </a:r>
            <a:r>
              <a:rPr sz="2200" spc="-29" dirty="0" smtClean="0">
                <a:latin typeface="Calibri"/>
                <a:cs typeface="Calibri"/>
              </a:rPr>
              <a:t>av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.rmi</a:t>
            </a:r>
            <a:endParaRPr sz="2200" dirty="0">
              <a:latin typeface="Calibri"/>
              <a:cs typeface="Calibri"/>
            </a:endParaRPr>
          </a:p>
          <a:p>
            <a:pPr marL="37941" marR="50876">
              <a:lnSpc>
                <a:spcPct val="101725"/>
              </a:lnSpc>
            </a:pP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is</a:t>
            </a:r>
            <a:r>
              <a:rPr sz="2200" spc="-13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r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marL="42513" marR="50876">
              <a:lnSpc>
                <a:spcPct val="94401"/>
              </a:lnSpc>
              <a:spcBef>
                <a:spcPts val="155"/>
              </a:spcBef>
            </a:pPr>
            <a:r>
              <a:rPr sz="20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interface Remote { }</a:t>
            </a:r>
            <a:endParaRPr sz="2000" dirty="0">
              <a:latin typeface="Courier New"/>
              <a:cs typeface="Courier New"/>
            </a:endParaRPr>
          </a:p>
          <a:p>
            <a:pPr marL="37941" marR="50876">
              <a:lnSpc>
                <a:spcPts val="2620"/>
              </a:lnSpc>
              <a:spcBef>
                <a:spcPts val="131"/>
              </a:spcBef>
            </a:pPr>
            <a:r>
              <a:rPr sz="3300" spc="0" baseline="1241" dirty="0" smtClean="0">
                <a:latin typeface="Calibri"/>
                <a:cs typeface="Calibri"/>
              </a:rPr>
              <a:t>???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606873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4010" y="1676400"/>
            <a:ext cx="27776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in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211901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851981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412" y="3388576"/>
            <a:ext cx="205082" cy="586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740" y="3403927"/>
            <a:ext cx="7318450" cy="1377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aseline="4413" dirty="0" smtClean="0">
                <a:solidFill>
                  <a:srgbClr val="006FBF"/>
                </a:solidFill>
                <a:latin typeface="Courier New"/>
                <a:cs typeface="Courier New"/>
              </a:rPr>
              <a:t>Remote</a:t>
            </a:r>
            <a:r>
              <a:rPr sz="3000" spc="-759" baseline="4413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9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34" baseline="4096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39" baseline="4096" dirty="0" smtClean="0">
                <a:solidFill>
                  <a:srgbClr val="006FBF"/>
                </a:solidFill>
                <a:latin typeface="Calibri"/>
                <a:cs typeface="Calibri"/>
              </a:rPr>
              <a:t>x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000" spc="4" baseline="4096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14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of a</a:t>
            </a:r>
            <a:r>
              <a:rPr sz="3000" spc="-9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“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-59" baseline="4096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3000" spc="14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-19" baseline="4096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-25" baseline="4096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-34" baseline="4096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4" baseline="4096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e”</a:t>
            </a:r>
            <a:r>
              <a:rPr sz="3000" spc="14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4" baseline="4096" dirty="0" smtClean="0">
                <a:solidFill>
                  <a:srgbClr val="006FBF"/>
                </a:solidFill>
                <a:latin typeface="Calibri"/>
                <a:cs typeface="Calibri"/>
              </a:rPr>
              <a:t>(</a:t>
            </a:r>
            <a:r>
              <a:rPr sz="3000" spc="-4" baseline="4096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000" spc="-59" baseline="4096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9" baseline="409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4413" dirty="0" smtClean="0">
                <a:solidFill>
                  <a:srgbClr val="006FBF"/>
                </a:solidFill>
                <a:latin typeface="Courier New"/>
                <a:cs typeface="Courier New"/>
              </a:rPr>
              <a:t>Serializable</a:t>
            </a:r>
            <a:r>
              <a:rPr sz="3000" spc="0" baseline="4096" dirty="0" smtClean="0">
                <a:solidFill>
                  <a:srgbClr val="006FBF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2700" marR="805718">
              <a:lnSpc>
                <a:spcPts val="2441"/>
              </a:lnSpc>
              <a:spcBef>
                <a:spcPts val="204"/>
              </a:spcBef>
            </a:pP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-59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er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r>
              <a:rPr sz="2000" spc="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 c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r>
              <a:rPr sz="2000" spc="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im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0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em a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endParaRPr sz="2000" dirty="0">
              <a:latin typeface="Calibri"/>
              <a:cs typeface="Calibri"/>
            </a:endParaRPr>
          </a:p>
          <a:p>
            <a:pPr marL="12700" marR="805718">
              <a:lnSpc>
                <a:spcPts val="2441"/>
              </a:lnSpc>
            </a:pP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nd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al</a:t>
            </a:r>
            <a:r>
              <a:rPr sz="2000" spc="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pu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endParaRPr sz="2000" dirty="0">
              <a:latin typeface="Calibri"/>
              <a:cs typeface="Calibri"/>
            </a:endParaRPr>
          </a:p>
          <a:p>
            <a:pPr marL="12700" marR="38752">
              <a:lnSpc>
                <a:spcPts val="2380"/>
              </a:lnSpc>
            </a:pP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o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je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wil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3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y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im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r>
              <a:rPr sz="2000" spc="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3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x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endParaRPr sz="2000" dirty="0">
              <a:latin typeface="Calibri"/>
              <a:cs typeface="Calibri"/>
            </a:endParaRPr>
          </a:p>
          <a:p>
            <a:pPr marL="12700" marR="38752">
              <a:lnSpc>
                <a:spcPts val="2010"/>
              </a:lnSpc>
            </a:pPr>
            <a:r>
              <a:rPr sz="3000" spc="0" baseline="5885" dirty="0" smtClean="0">
                <a:solidFill>
                  <a:srgbClr val="006FBF"/>
                </a:solidFill>
                <a:latin typeface="Courier New"/>
                <a:cs typeface="Courier New"/>
              </a:rPr>
              <a:t>Remote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412" y="4243540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1740" y="4786477"/>
            <a:ext cx="133603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9212" y="4799530"/>
            <a:ext cx="6782061" cy="915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532">
              <a:lnSpc>
                <a:spcPts val="1780"/>
              </a:lnSpc>
              <a:spcBef>
                <a:spcPts val="89"/>
              </a:spcBef>
            </a:pPr>
            <a:r>
              <a:rPr sz="2550" spc="-25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equi</a:t>
            </a:r>
            <a:r>
              <a:rPr sz="2550" spc="-29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-19" baseline="1606" dirty="0" smtClean="0">
                <a:latin typeface="Calibri"/>
                <a:cs typeface="Calibri"/>
              </a:rPr>
              <a:t>n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-4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on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-9" baseline="1606" dirty="0" smtClean="0">
                <a:latin typeface="Calibri"/>
                <a:cs typeface="Calibri"/>
              </a:rPr>
              <a:t>e</a:t>
            </a:r>
            <a:r>
              <a:rPr sz="2550" spc="4" baseline="1606" dirty="0" smtClean="0">
                <a:latin typeface="Calibri"/>
                <a:cs typeface="Calibri"/>
              </a:rPr>
              <a:t>th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d</a:t>
            </a:r>
            <a:r>
              <a:rPr sz="2550" spc="0" baseline="1606" dirty="0" smtClean="0">
                <a:latin typeface="Calibri"/>
                <a:cs typeface="Calibri"/>
              </a:rPr>
              <a:t>s</a:t>
            </a:r>
            <a:r>
              <a:rPr sz="2550" spc="-1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i</a:t>
            </a:r>
            <a:r>
              <a:rPr sz="2550" spc="0" baseline="1606" dirty="0" smtClean="0">
                <a:latin typeface="Calibri"/>
                <a:cs typeface="Calibri"/>
              </a:rPr>
              <a:t>n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su</a:t>
            </a:r>
            <a:r>
              <a:rPr sz="2550" spc="0" baseline="1606" dirty="0" smtClean="0">
                <a:latin typeface="Calibri"/>
                <a:cs typeface="Calibri"/>
              </a:rPr>
              <a:t>ch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i</a:t>
            </a:r>
            <a:r>
              <a:rPr sz="2550" spc="-9" baseline="1606" dirty="0" smtClean="0">
                <a:latin typeface="Calibri"/>
                <a:cs typeface="Calibri"/>
              </a:rPr>
              <a:t>n</a:t>
            </a:r>
            <a:r>
              <a:rPr sz="2550" spc="-19" baseline="1606" dirty="0" smtClean="0">
                <a:latin typeface="Calibri"/>
                <a:cs typeface="Calibri"/>
              </a:rPr>
              <a:t>t</a:t>
            </a:r>
            <a:r>
              <a:rPr sz="2550" spc="4" baseline="1606" dirty="0" smtClean="0">
                <a:latin typeface="Calibri"/>
                <a:cs typeface="Calibri"/>
              </a:rPr>
              <a:t>er</a:t>
            </a:r>
            <a:r>
              <a:rPr sz="2550" spc="-39" baseline="1606" dirty="0" smtClean="0">
                <a:latin typeface="Calibri"/>
                <a:cs typeface="Calibri"/>
              </a:rPr>
              <a:t>f</a:t>
            </a:r>
            <a:r>
              <a:rPr sz="2550" spc="0" baseline="1606" dirty="0" smtClean="0">
                <a:latin typeface="Calibri"/>
                <a:cs typeface="Calibri"/>
              </a:rPr>
              <a:t>ac</a:t>
            </a:r>
            <a:r>
              <a:rPr sz="2550" spc="4" baseline="1606" dirty="0" smtClean="0">
                <a:latin typeface="Calibri"/>
                <a:cs typeface="Calibri"/>
              </a:rPr>
              <a:t>es</a:t>
            </a:r>
            <a:r>
              <a:rPr sz="2550" spc="0" baseline="1606" dirty="0" smtClean="0">
                <a:latin typeface="Calibri"/>
                <a:cs typeface="Calibri"/>
              </a:rPr>
              <a:t>:</a:t>
            </a:r>
            <a:r>
              <a:rPr sz="2550" spc="35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th</a:t>
            </a:r>
            <a:r>
              <a:rPr sz="2550" spc="-9" baseline="1606" dirty="0" smtClean="0">
                <a:latin typeface="Calibri"/>
                <a:cs typeface="Calibri"/>
              </a:rPr>
              <a:t>e</a:t>
            </a:r>
            <a:r>
              <a:rPr sz="2550" spc="0" baseline="1606" dirty="0" smtClean="0">
                <a:latin typeface="Calibri"/>
                <a:cs typeface="Calibri"/>
              </a:rPr>
              <a:t>y</a:t>
            </a:r>
            <a:r>
              <a:rPr sz="2550" spc="-14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u</a:t>
            </a:r>
            <a:r>
              <a:rPr sz="2550" spc="-19" baseline="1606" dirty="0" smtClean="0">
                <a:latin typeface="Calibri"/>
                <a:cs typeface="Calibri"/>
              </a:rPr>
              <a:t>s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4" baseline="1606" dirty="0" smtClean="0">
                <a:latin typeface="Calibri"/>
                <a:cs typeface="Calibri"/>
              </a:rPr>
              <a:t> th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-9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w</a:t>
            </a:r>
            <a:endParaRPr sz="1700" dirty="0">
              <a:latin typeface="Calibri"/>
              <a:cs typeface="Calibri"/>
            </a:endParaRPr>
          </a:p>
          <a:p>
            <a:pPr marL="12700" marR="39532">
              <a:lnSpc>
                <a:spcPts val="1705"/>
              </a:lnSpc>
            </a:pPr>
            <a:r>
              <a:rPr sz="2550" spc="0" baseline="5192" dirty="0" smtClean="0">
                <a:latin typeface="Courier New"/>
                <a:cs typeface="Courier New"/>
              </a:rPr>
              <a:t>Re</a:t>
            </a:r>
            <a:r>
              <a:rPr sz="2550" spc="9" baseline="5192" dirty="0" smtClean="0">
                <a:latin typeface="Courier New"/>
                <a:cs typeface="Courier New"/>
              </a:rPr>
              <a:t>m</a:t>
            </a:r>
            <a:r>
              <a:rPr sz="2550" spc="0" baseline="5192" dirty="0" smtClean="0">
                <a:latin typeface="Courier New"/>
                <a:cs typeface="Courier New"/>
              </a:rPr>
              <a:t>ot</a:t>
            </a:r>
            <a:r>
              <a:rPr sz="2550" spc="9" baseline="5192" dirty="0" smtClean="0">
                <a:latin typeface="Courier New"/>
                <a:cs typeface="Courier New"/>
              </a:rPr>
              <a:t>e</a:t>
            </a:r>
            <a:r>
              <a:rPr sz="2550" spc="0" baseline="5192" dirty="0" smtClean="0">
                <a:latin typeface="Courier New"/>
                <a:cs typeface="Courier New"/>
              </a:rPr>
              <a:t>E</a:t>
            </a:r>
            <a:r>
              <a:rPr sz="2550" spc="9" baseline="5192" dirty="0" smtClean="0">
                <a:latin typeface="Courier New"/>
                <a:cs typeface="Courier New"/>
              </a:rPr>
              <a:t>x</a:t>
            </a:r>
            <a:r>
              <a:rPr sz="2550" spc="0" baseline="5192" dirty="0" smtClean="0">
                <a:latin typeface="Courier New"/>
                <a:cs typeface="Courier New"/>
              </a:rPr>
              <a:t>c</a:t>
            </a:r>
            <a:r>
              <a:rPr sz="2550" spc="9" baseline="5192" dirty="0" smtClean="0">
                <a:latin typeface="Courier New"/>
                <a:cs typeface="Courier New"/>
              </a:rPr>
              <a:t>ep</a:t>
            </a:r>
            <a:r>
              <a:rPr sz="2550" spc="0" baseline="5192" dirty="0" smtClean="0">
                <a:latin typeface="Courier New"/>
                <a:cs typeface="Courier New"/>
              </a:rPr>
              <a:t>ti</a:t>
            </a:r>
            <a:r>
              <a:rPr sz="2550" spc="9" baseline="5192" dirty="0" smtClean="0">
                <a:latin typeface="Courier New"/>
                <a:cs typeface="Courier New"/>
              </a:rPr>
              <a:t>o</a:t>
            </a:r>
            <a:r>
              <a:rPr sz="2550" spc="0" baseline="5192" dirty="0" smtClean="0">
                <a:latin typeface="Courier New"/>
                <a:cs typeface="Courier New"/>
              </a:rPr>
              <a:t>n</a:t>
            </a:r>
            <a:endParaRPr sz="1700" dirty="0">
              <a:latin typeface="Courier New"/>
              <a:cs typeface="Courier New"/>
            </a:endParaRPr>
          </a:p>
          <a:p>
            <a:pPr marL="12700">
              <a:lnSpc>
                <a:spcPts val="1970"/>
              </a:lnSpc>
              <a:spcBef>
                <a:spcPts val="13"/>
              </a:spcBef>
            </a:pP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4" dirty="0" smtClean="0">
                <a:latin typeface="Calibri"/>
                <a:cs typeface="Calibri"/>
              </a:rPr>
              <a:t>hi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-19" dirty="0" smtClean="0">
                <a:latin typeface="Calibri"/>
                <a:cs typeface="Calibri"/>
              </a:rPr>
              <a:t>e</a:t>
            </a:r>
            <a:r>
              <a:rPr sz="1700" spc="-29" dirty="0" smtClean="0">
                <a:latin typeface="Calibri"/>
                <a:cs typeface="Calibri"/>
              </a:rPr>
              <a:t>x</a:t>
            </a:r>
            <a:r>
              <a:rPr sz="1700" spc="0" dirty="0" smtClean="0">
                <a:latin typeface="Calibri"/>
                <a:cs typeface="Calibri"/>
              </a:rPr>
              <a:t>c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p</a:t>
            </a:r>
            <a:r>
              <a:rPr sz="1700" spc="4" dirty="0" smtClean="0">
                <a:latin typeface="Calibri"/>
                <a:cs typeface="Calibri"/>
              </a:rPr>
              <a:t>ti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ise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w</a:t>
            </a:r>
            <a:r>
              <a:rPr sz="1700" spc="-4" dirty="0" smtClean="0">
                <a:latin typeface="Calibri"/>
                <a:cs typeface="Calibri"/>
              </a:rPr>
              <a:t>h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th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" dirty="0" smtClean="0">
                <a:latin typeface="Calibri"/>
                <a:cs typeface="Calibri"/>
              </a:rPr>
              <a:t>bl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wit</a:t>
            </a:r>
            <a:r>
              <a:rPr sz="1700" spc="0" dirty="0" smtClean="0">
                <a:latin typeface="Calibri"/>
                <a:cs typeface="Calibri"/>
              </a:rPr>
              <a:t>h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th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 i</a:t>
            </a:r>
            <a:r>
              <a:rPr sz="1700" spc="-19" dirty="0" smtClean="0">
                <a:latin typeface="Calibri"/>
                <a:cs typeface="Calibri"/>
              </a:rPr>
              <a:t>n</a:t>
            </a:r>
            <a:r>
              <a:rPr sz="1700" spc="-14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endParaRPr sz="1700" dirty="0">
              <a:latin typeface="Calibri"/>
              <a:cs typeface="Calibri"/>
            </a:endParaRPr>
          </a:p>
          <a:p>
            <a:pPr marL="12700" marR="39532">
              <a:lnSpc>
                <a:spcPts val="1685"/>
              </a:lnSpc>
            </a:pPr>
            <a:r>
              <a:rPr sz="2550" spc="0" baseline="3212" dirty="0" smtClean="0">
                <a:latin typeface="Calibri"/>
                <a:cs typeface="Calibri"/>
              </a:rPr>
              <a:t>(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25" baseline="3212" dirty="0" smtClean="0">
                <a:latin typeface="Calibri"/>
                <a:cs typeface="Calibri"/>
              </a:rPr>
              <a:t>.</a:t>
            </a:r>
            <a:r>
              <a:rPr sz="2550" spc="0" baseline="3212" dirty="0" smtClean="0">
                <a:latin typeface="Calibri"/>
                <a:cs typeface="Calibri"/>
              </a:rPr>
              <a:t>g.</a:t>
            </a:r>
            <a:r>
              <a:rPr sz="2550" spc="-2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n</a:t>
            </a:r>
            <a:r>
              <a:rPr sz="2550" spc="-9" baseline="3212" dirty="0" smtClean="0">
                <a:latin typeface="Calibri"/>
                <a:cs typeface="Calibri"/>
              </a:rPr>
              <a:t>e</a:t>
            </a:r>
            <a:r>
              <a:rPr sz="2550" spc="4" baseline="3212" dirty="0" smtClean="0">
                <a:latin typeface="Calibri"/>
                <a:cs typeface="Calibri"/>
              </a:rPr>
              <a:t>t</a:t>
            </a:r>
            <a:r>
              <a:rPr sz="2550" spc="-4" baseline="3212" dirty="0" smtClean="0">
                <a:latin typeface="Calibri"/>
                <a:cs typeface="Calibri"/>
              </a:rPr>
              <a:t>w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4" baseline="3212" dirty="0" smtClean="0">
                <a:latin typeface="Calibri"/>
                <a:cs typeface="Calibri"/>
              </a:rPr>
              <a:t>r</a:t>
            </a:r>
            <a:r>
              <a:rPr sz="2550" spc="0" baseline="3212" dirty="0" smtClean="0">
                <a:latin typeface="Calibri"/>
                <a:cs typeface="Calibri"/>
              </a:rPr>
              <a:t>k</a:t>
            </a:r>
            <a:r>
              <a:rPr sz="2550" spc="-29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disr</a:t>
            </a:r>
            <a:r>
              <a:rPr sz="2550" spc="-9" baseline="3212" dirty="0" smtClean="0">
                <a:latin typeface="Calibri"/>
                <a:cs typeface="Calibri"/>
              </a:rPr>
              <a:t>u</a:t>
            </a:r>
            <a:r>
              <a:rPr sz="2550" spc="-19" baseline="3212" dirty="0" smtClean="0">
                <a:latin typeface="Calibri"/>
                <a:cs typeface="Calibri"/>
              </a:rPr>
              <a:t>p</a:t>
            </a:r>
            <a:r>
              <a:rPr sz="2550" spc="4" baseline="3212" dirty="0" smtClean="0">
                <a:latin typeface="Calibri"/>
                <a:cs typeface="Calibri"/>
              </a:rPr>
              <a:t>t</a:t>
            </a:r>
            <a:r>
              <a:rPr sz="2550" spc="-4" baseline="3212" dirty="0" smtClean="0">
                <a:latin typeface="Calibri"/>
                <a:cs typeface="Calibri"/>
              </a:rPr>
              <a:t>i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4" baseline="3212" dirty="0" smtClean="0">
                <a:latin typeface="Calibri"/>
                <a:cs typeface="Calibri"/>
              </a:rPr>
              <a:t>ns</a:t>
            </a:r>
            <a:r>
              <a:rPr sz="2550" spc="0" baseline="3212" dirty="0" smtClean="0">
                <a:latin typeface="Calibri"/>
                <a:cs typeface="Calibri"/>
              </a:rPr>
              <a:t>,</a:t>
            </a:r>
            <a:r>
              <a:rPr sz="2550" spc="-29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h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19" baseline="3212" dirty="0" smtClean="0">
                <a:latin typeface="Calibri"/>
                <a:cs typeface="Calibri"/>
              </a:rPr>
              <a:t>s</a:t>
            </a:r>
            <a:r>
              <a:rPr sz="2550" spc="0" baseline="3212" dirty="0" smtClean="0">
                <a:latin typeface="Calibri"/>
                <a:cs typeface="Calibri"/>
              </a:rPr>
              <a:t>t</a:t>
            </a:r>
            <a:r>
              <a:rPr sz="2550" spc="-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p</a:t>
            </a:r>
            <a:r>
              <a:rPr sz="2550" spc="-19" baseline="3212" dirty="0" smtClean="0">
                <a:latin typeface="Calibri"/>
                <a:cs typeface="Calibri"/>
              </a:rPr>
              <a:t>r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-9" baseline="3212" dirty="0" smtClean="0">
                <a:latin typeface="Calibri"/>
                <a:cs typeface="Calibri"/>
              </a:rPr>
              <a:t>l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-4" baseline="3212" dirty="0" smtClean="0">
                <a:latin typeface="Calibri"/>
                <a:cs typeface="Calibri"/>
              </a:rPr>
              <a:t>ms</a:t>
            </a:r>
            <a:r>
              <a:rPr sz="2550" spc="0" baseline="3212" dirty="0" smtClean="0">
                <a:latin typeface="Calibri"/>
                <a:cs typeface="Calibri"/>
              </a:rPr>
              <a:t>,</a:t>
            </a:r>
            <a:r>
              <a:rPr sz="2550" spc="-29" baseline="3212" dirty="0" smtClean="0">
                <a:latin typeface="Calibri"/>
                <a:cs typeface="Calibri"/>
              </a:rPr>
              <a:t> </a:t>
            </a:r>
            <a:r>
              <a:rPr sz="2550" spc="-9" baseline="3212" dirty="0" smtClean="0">
                <a:latin typeface="Calibri"/>
                <a:cs typeface="Calibri"/>
              </a:rPr>
              <a:t>e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c.)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40" y="5252821"/>
            <a:ext cx="133603" cy="241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0A7E-B779-2341-B354-F2E9F46F0220}" type="slidenum">
              <a:rPr lang="en-US"/>
              <a:pPr/>
              <a:t>4</a:t>
            </a:fld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Remote Procedure Call (RPC)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648200"/>
          </a:xfrm>
        </p:spPr>
        <p:txBody>
          <a:bodyPr/>
          <a:lstStyle/>
          <a:p>
            <a:r>
              <a:rPr lang="en-US" i="1" dirty="0"/>
              <a:t>The</a:t>
            </a:r>
            <a:r>
              <a:rPr lang="en-US" dirty="0"/>
              <a:t> most common framework for newer </a:t>
            </a:r>
            <a:r>
              <a:rPr lang="en-US" dirty="0" smtClean="0"/>
              <a:t>distributed applications and </a:t>
            </a:r>
            <a:r>
              <a:rPr lang="en-US" dirty="0"/>
              <a:t>for </a:t>
            </a:r>
            <a:r>
              <a:rPr lang="en-US" dirty="0" smtClean="0"/>
              <a:t>middleware.</a:t>
            </a:r>
            <a:endParaRPr lang="en-US" dirty="0"/>
          </a:p>
          <a:p>
            <a:r>
              <a:rPr lang="en-US" dirty="0"/>
              <a:t>Used both by </a:t>
            </a:r>
            <a:r>
              <a:rPr lang="en-US" u="sng" dirty="0"/>
              <a:t>operating systems </a:t>
            </a:r>
            <a:r>
              <a:rPr lang="en-US" dirty="0"/>
              <a:t>and by </a:t>
            </a:r>
            <a:r>
              <a:rPr lang="en-US" dirty="0" smtClean="0"/>
              <a:t>applications.</a:t>
            </a:r>
            <a:endParaRPr lang="en-US" dirty="0"/>
          </a:p>
          <a:p>
            <a:pPr lvl="1"/>
            <a:r>
              <a:rPr lang="en-US" dirty="0"/>
              <a:t>NFS </a:t>
            </a:r>
            <a:r>
              <a:rPr lang="en-US" dirty="0" smtClean="0"/>
              <a:t>(network file system) is </a:t>
            </a:r>
            <a:r>
              <a:rPr lang="en-US" dirty="0"/>
              <a:t>implemented as a set of RPCs</a:t>
            </a:r>
          </a:p>
          <a:p>
            <a:pPr lvl="1"/>
            <a:r>
              <a:rPr lang="en-US" dirty="0"/>
              <a:t>DCOM, CORBA, Java RMI, etc., are </a:t>
            </a:r>
            <a:r>
              <a:rPr lang="en-US" dirty="0" smtClean="0"/>
              <a:t>RPC/distributed object </a:t>
            </a:r>
            <a:r>
              <a:rPr lang="en-US" dirty="0" smtClean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7653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878840" y="601408"/>
            <a:ext cx="6709025" cy="1303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2318">
              <a:lnSpc>
                <a:spcPts val="4585"/>
              </a:lnSpc>
              <a:spcBef>
                <a:spcPts val="229"/>
              </a:spcBef>
            </a:pPr>
            <a:r>
              <a:rPr sz="6600" spc="4" baseline="3103" dirty="0" smtClean="0">
                <a:latin typeface="Calibri"/>
                <a:cs typeface="Calibri"/>
              </a:rPr>
              <a:t>C</a:t>
            </a:r>
            <a:r>
              <a:rPr sz="6600" spc="-59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e</a:t>
            </a:r>
            <a:r>
              <a:rPr sz="6600" spc="-29" baseline="3103" dirty="0" smtClean="0">
                <a:latin typeface="Calibri"/>
                <a:cs typeface="Calibri"/>
              </a:rPr>
              <a:t>a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4" baseline="3103" dirty="0" smtClean="0">
                <a:latin typeface="Calibri"/>
                <a:cs typeface="Calibri"/>
              </a:rPr>
              <a:t>n</a:t>
            </a:r>
            <a:r>
              <a:rPr sz="6600" spc="0" baseline="3103" dirty="0" smtClean="0">
                <a:latin typeface="Calibri"/>
                <a:cs typeface="Calibri"/>
              </a:rPr>
              <a:t>g</a:t>
            </a:r>
            <a:r>
              <a:rPr sz="6600" spc="-9" baseline="3103" dirty="0" smtClean="0">
                <a:latin typeface="Calibri"/>
                <a:cs typeface="Calibri"/>
              </a:rPr>
              <a:t> </a:t>
            </a:r>
            <a:r>
              <a:rPr sz="6600" spc="0" baseline="3103" dirty="0" smtClean="0">
                <a:latin typeface="Calibri"/>
                <a:cs typeface="Calibri"/>
              </a:rPr>
              <a:t>O</a:t>
            </a:r>
            <a:r>
              <a:rPr sz="6600" spc="4" baseline="3103" dirty="0" smtClean="0">
                <a:latin typeface="Calibri"/>
                <a:cs typeface="Calibri"/>
              </a:rPr>
              <a:t>bje</a:t>
            </a:r>
            <a:r>
              <a:rPr sz="6600" spc="-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-9" baseline="3103" dirty="0" smtClean="0">
                <a:latin typeface="Calibri"/>
                <a:cs typeface="Calibri"/>
              </a:rPr>
              <a:t> </a:t>
            </a:r>
            <a:r>
              <a:rPr sz="6600" spc="-75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eg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-39" baseline="3103" dirty="0" smtClean="0">
                <a:latin typeface="Calibri"/>
                <a:cs typeface="Calibri"/>
              </a:rPr>
              <a:t>s</a:t>
            </a:r>
            <a:r>
              <a:rPr sz="6600" spc="0" baseline="3103" dirty="0" smtClean="0">
                <a:latin typeface="Calibri"/>
                <a:cs typeface="Calibri"/>
              </a:rPr>
              <a:t>tr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4" baseline="3103" dirty="0" smtClean="0">
                <a:latin typeface="Calibri"/>
                <a:cs typeface="Calibri"/>
              </a:rPr>
              <a:t>es</a:t>
            </a:r>
            <a:endParaRPr sz="4400">
              <a:latin typeface="Calibri"/>
              <a:cs typeface="Calibri"/>
            </a:endParaRPr>
          </a:p>
          <a:p>
            <a:pPr marL="12700" marR="83896">
              <a:lnSpc>
                <a:spcPct val="101725"/>
              </a:lnSpc>
              <a:spcBef>
                <a:spcPts val="2946"/>
              </a:spcBef>
            </a:pPr>
            <a:r>
              <a:rPr sz="2000" spc="4" dirty="0" smtClean="0">
                <a:latin typeface="Calibri"/>
                <a:cs typeface="Calibri"/>
              </a:rPr>
              <a:t>App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oa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h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:</a:t>
            </a:r>
            <a:r>
              <a:rPr sz="2000" spc="451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rmi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4" dirty="0" smtClean="0">
                <a:latin typeface="Calibri"/>
                <a:cs typeface="Calibri"/>
              </a:rPr>
              <a:t>g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609868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3412" y="1911278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740" y="1925065"/>
            <a:ext cx="7233092" cy="1461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5249">
              <a:lnSpc>
                <a:spcPts val="2197"/>
              </a:lnSpc>
              <a:spcBef>
                <a:spcPts val="100"/>
              </a:spcBef>
            </a:pP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omma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d d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tri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bu</a:t>
            </a:r>
            <a:r>
              <a:rPr sz="18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800" spc="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wit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800" spc="2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av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t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be</a:t>
            </a:r>
            <a:r>
              <a:rPr sz="18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un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t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omma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ne</a:t>
            </a:r>
            <a:r>
              <a:rPr sz="18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endParaRPr sz="1800" dirty="0">
              <a:latin typeface="Calibri"/>
              <a:cs typeface="Calibri"/>
            </a:endParaRPr>
          </a:p>
          <a:p>
            <a:pPr marL="12700" marR="85249">
              <a:lnSpc>
                <a:spcPts val="2197"/>
              </a:lnSpc>
            </a:pP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t a </a:t>
            </a:r>
            <a:r>
              <a:rPr sz="18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eg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145"/>
              </a:lnSpc>
            </a:pPr>
            <a:r>
              <a:rPr sz="1800" spc="-14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-59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1800" spc="2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um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: 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po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ic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800" spc="2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or </a:t>
            </a:r>
            <a:r>
              <a:rPr sz="18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qu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(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au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12700" marR="34290">
              <a:lnSpc>
                <a:spcPts val="1780"/>
              </a:lnSpc>
            </a:pP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1099)</a:t>
            </a:r>
            <a:endParaRPr sz="1800" dirty="0">
              <a:latin typeface="Calibri"/>
              <a:cs typeface="Calibri"/>
            </a:endParaRPr>
          </a:p>
          <a:p>
            <a:pPr marL="12700" marR="34290">
              <a:lnSpc>
                <a:spcPts val="2105"/>
              </a:lnSpc>
              <a:spcBef>
                <a:spcPts val="16"/>
              </a:spcBef>
            </a:pP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The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eg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y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8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nu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un</a:t>
            </a:r>
            <a:r>
              <a:rPr sz="18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ev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18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1800" spc="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-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8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8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alibri"/>
                <a:cs typeface="Calibri"/>
              </a:rPr>
              <a:t>JVM</a:t>
            </a:r>
            <a:endParaRPr sz="1800" dirty="0">
              <a:latin typeface="Calibri"/>
              <a:cs typeface="Calibri"/>
            </a:endParaRPr>
          </a:p>
          <a:p>
            <a:pPr marL="12700" marR="34290">
              <a:lnSpc>
                <a:spcPts val="1780"/>
              </a:lnSpc>
            </a:pPr>
            <a:r>
              <a:rPr sz="2700" spc="-25" baseline="4551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700" spc="4" baseline="4551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700" spc="-4" baseline="4551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700" spc="-4" baseline="4551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700" spc="-9" baseline="4551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700" spc="-25" baseline="4551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700" spc="4" baseline="4551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412" y="2405054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412" y="2898830"/>
            <a:ext cx="1867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1740" y="3386903"/>
            <a:ext cx="12065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9212" y="3398392"/>
            <a:ext cx="6758541" cy="855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181">
              <a:lnSpc>
                <a:spcPts val="1630"/>
              </a:lnSpc>
              <a:spcBef>
                <a:spcPts val="81"/>
              </a:spcBef>
            </a:pPr>
            <a:r>
              <a:rPr sz="2250" spc="-4" baseline="3640" dirty="0" smtClean="0">
                <a:latin typeface="Calibri"/>
                <a:cs typeface="Calibri"/>
              </a:rPr>
              <a:t>S</a:t>
            </a:r>
            <a:r>
              <a:rPr sz="2250" spc="4" baseline="3640" dirty="0" smtClean="0">
                <a:latin typeface="Calibri"/>
                <a:cs typeface="Calibri"/>
              </a:rPr>
              <a:t>u</a:t>
            </a:r>
            <a:r>
              <a:rPr sz="2250" spc="0" baseline="3640" dirty="0" smtClean="0">
                <a:latin typeface="Calibri"/>
                <a:cs typeface="Calibri"/>
              </a:rPr>
              <a:t>ch a</a:t>
            </a:r>
            <a:r>
              <a:rPr sz="2250" spc="-14" baseline="3640" dirty="0" smtClean="0">
                <a:latin typeface="Calibri"/>
                <a:cs typeface="Calibri"/>
              </a:rPr>
              <a:t> </a:t>
            </a:r>
            <a:r>
              <a:rPr sz="2250" spc="-19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eg</a:t>
            </a:r>
            <a:r>
              <a:rPr sz="2250" spc="4" baseline="3640" dirty="0" smtClean="0">
                <a:latin typeface="Calibri"/>
                <a:cs typeface="Calibri"/>
              </a:rPr>
              <a:t>i</a:t>
            </a:r>
            <a:r>
              <a:rPr sz="2250" spc="-9" baseline="3640" dirty="0" smtClean="0">
                <a:latin typeface="Calibri"/>
                <a:cs typeface="Calibri"/>
              </a:rPr>
              <a:t>s</a:t>
            </a: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14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y</a:t>
            </a:r>
            <a:r>
              <a:rPr sz="2250" spc="-19" baseline="3640" dirty="0" smtClean="0">
                <a:latin typeface="Calibri"/>
                <a:cs typeface="Calibri"/>
              </a:rPr>
              <a:t> </a:t>
            </a:r>
            <a:r>
              <a:rPr sz="2250" spc="-9" baseline="3640" dirty="0" smtClean="0">
                <a:latin typeface="Calibri"/>
                <a:cs typeface="Calibri"/>
              </a:rPr>
              <a:t>c</a:t>
            </a:r>
            <a:r>
              <a:rPr sz="2250" spc="0" baseline="3640" dirty="0" smtClean="0">
                <a:latin typeface="Calibri"/>
                <a:cs typeface="Calibri"/>
              </a:rPr>
              <a:t>an </a:t>
            </a:r>
            <a:r>
              <a:rPr sz="2250" spc="4" baseline="3640" dirty="0" smtClean="0">
                <a:latin typeface="Calibri"/>
                <a:cs typeface="Calibri"/>
              </a:rPr>
              <a:t>b</a:t>
            </a:r>
            <a:r>
              <a:rPr sz="2250" spc="0" baseline="3640" dirty="0" smtClean="0">
                <a:latin typeface="Calibri"/>
                <a:cs typeface="Calibri"/>
              </a:rPr>
              <a:t>e</a:t>
            </a:r>
            <a:r>
              <a:rPr sz="2250" spc="-4" baseline="3640" dirty="0" smtClean="0">
                <a:latin typeface="Calibri"/>
                <a:cs typeface="Calibri"/>
              </a:rPr>
              <a:t> </a:t>
            </a:r>
            <a:r>
              <a:rPr sz="2250" spc="4" baseline="3640" dirty="0" smtClean="0">
                <a:latin typeface="Calibri"/>
                <a:cs typeface="Calibri"/>
              </a:rPr>
              <a:t>u</a:t>
            </a:r>
            <a:r>
              <a:rPr sz="2250" spc="0" baseline="3640" dirty="0" smtClean="0">
                <a:latin typeface="Calibri"/>
                <a:cs typeface="Calibri"/>
              </a:rPr>
              <a:t>sed </a:t>
            </a:r>
            <a:r>
              <a:rPr sz="2250" spc="-9" baseline="3640" dirty="0" smtClean="0">
                <a:latin typeface="Calibri"/>
                <a:cs typeface="Calibri"/>
              </a:rPr>
              <a:t>b</a:t>
            </a:r>
            <a:r>
              <a:rPr sz="2250" spc="0" baseline="3640" dirty="0" smtClean="0">
                <a:latin typeface="Calibri"/>
                <a:cs typeface="Calibri"/>
              </a:rPr>
              <a:t>y</a:t>
            </a:r>
            <a:r>
              <a:rPr sz="2250" spc="-9" baseline="3640" dirty="0" smtClean="0">
                <a:latin typeface="Calibri"/>
                <a:cs typeface="Calibri"/>
              </a:rPr>
              <a:t> </a:t>
            </a:r>
            <a:r>
              <a:rPr sz="2250" spc="0" baseline="3640" dirty="0" smtClean="0">
                <a:latin typeface="Calibri"/>
                <a:cs typeface="Calibri"/>
              </a:rPr>
              <a:t>s</a:t>
            </a:r>
            <a:r>
              <a:rPr sz="2250" spc="-14" baseline="3640" dirty="0" smtClean="0">
                <a:latin typeface="Calibri"/>
                <a:cs typeface="Calibri"/>
              </a:rPr>
              <a:t>ev</a:t>
            </a:r>
            <a:r>
              <a:rPr sz="2250" spc="0" baseline="3640" dirty="0" smtClean="0">
                <a:latin typeface="Calibri"/>
                <a:cs typeface="Calibri"/>
              </a:rPr>
              <a:t>e</a:t>
            </a:r>
            <a:r>
              <a:rPr sz="2250" spc="-29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al</a:t>
            </a:r>
            <a:r>
              <a:rPr sz="2250" spc="14" baseline="3640" dirty="0" smtClean="0">
                <a:latin typeface="Calibri"/>
                <a:cs typeface="Calibri"/>
              </a:rPr>
              <a:t> </a:t>
            </a:r>
            <a:r>
              <a:rPr sz="2250" spc="0" baseline="3640" dirty="0" smtClean="0">
                <a:latin typeface="Calibri"/>
                <a:cs typeface="Calibri"/>
              </a:rPr>
              <a:t>se</a:t>
            </a:r>
            <a:r>
              <a:rPr sz="2250" spc="14" baseline="3640" dirty="0" smtClean="0">
                <a:latin typeface="Calibri"/>
                <a:cs typeface="Calibri"/>
              </a:rPr>
              <a:t>r</a:t>
            </a:r>
            <a:r>
              <a:rPr sz="2250" spc="-14" baseline="3640" dirty="0" smtClean="0">
                <a:latin typeface="Calibri"/>
                <a:cs typeface="Calibri"/>
              </a:rPr>
              <a:t>v</a:t>
            </a:r>
            <a:r>
              <a:rPr sz="2250" spc="0" baseline="3640" dirty="0" smtClean="0">
                <a:latin typeface="Calibri"/>
                <a:cs typeface="Calibri"/>
              </a:rPr>
              <a:t>e</a:t>
            </a:r>
            <a:r>
              <a:rPr sz="2250" spc="-19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s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831"/>
              </a:lnSpc>
              <a:spcBef>
                <a:spcPts val="193"/>
              </a:spcBef>
            </a:pP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f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s</a:t>
            </a:r>
            <a:r>
              <a:rPr sz="1500" spc="-4" dirty="0" smtClean="0">
                <a:latin typeface="Calibri"/>
                <a:cs typeface="Calibri"/>
              </a:rPr>
              <a:t>e</a:t>
            </a:r>
            <a:r>
              <a:rPr sz="1500" spc="14" dirty="0" smtClean="0">
                <a:latin typeface="Calibri"/>
                <a:cs typeface="Calibri"/>
              </a:rPr>
              <a:t>r</a:t>
            </a:r>
            <a:r>
              <a:rPr sz="1500" spc="-14" dirty="0" smtClean="0">
                <a:latin typeface="Calibri"/>
                <a:cs typeface="Calibri"/>
              </a:rPr>
              <a:t>v</a:t>
            </a:r>
            <a:r>
              <a:rPr sz="1500" spc="0" dirty="0" smtClean="0">
                <a:latin typeface="Calibri"/>
                <a:cs typeface="Calibri"/>
              </a:rPr>
              <a:t>er</a:t>
            </a:r>
            <a:r>
              <a:rPr sz="1500" spc="14" dirty="0" smtClean="0">
                <a:latin typeface="Calibri"/>
                <a:cs typeface="Calibri"/>
              </a:rPr>
              <a:t> 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4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m</a:t>
            </a:r>
            <a:r>
              <a:rPr sz="1500" spc="4" dirty="0" smtClean="0">
                <a:latin typeface="Calibri"/>
                <a:cs typeface="Calibri"/>
              </a:rPr>
              <a:t>in</a:t>
            </a:r>
            <a:r>
              <a:rPr sz="1500" spc="-9" dirty="0" smtClean="0">
                <a:latin typeface="Calibri"/>
                <a:cs typeface="Calibri"/>
              </a:rPr>
              <a:t>at</a:t>
            </a:r>
            <a:r>
              <a:rPr sz="1500" spc="0" dirty="0" smtClean="0">
                <a:latin typeface="Calibri"/>
                <a:cs typeface="Calibri"/>
              </a:rPr>
              <a:t>es,</a:t>
            </a:r>
            <a:r>
              <a:rPr sz="1500" spc="-19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-19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y</a:t>
            </a:r>
            <a:r>
              <a:rPr sz="1500" spc="-19" dirty="0" smtClean="0">
                <a:latin typeface="Calibri"/>
                <a:cs typeface="Calibri"/>
              </a:rPr>
              <a:t> r</a:t>
            </a:r>
            <a:r>
              <a:rPr sz="1500" spc="-14" dirty="0" smtClean="0">
                <a:latin typeface="Calibri"/>
                <a:cs typeface="Calibri"/>
              </a:rPr>
              <a:t>e</a:t>
            </a:r>
            <a:r>
              <a:rPr sz="1500" spc="-39" dirty="0" smtClean="0">
                <a:latin typeface="Calibri"/>
                <a:cs typeface="Calibri"/>
              </a:rPr>
              <a:t>f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ces</a:t>
            </a:r>
            <a:r>
              <a:rPr sz="1500" spc="19" dirty="0" smtClean="0">
                <a:latin typeface="Calibri"/>
                <a:cs typeface="Calibri"/>
              </a:rPr>
              <a:t> 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o 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emo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b</a:t>
            </a:r>
            <a:r>
              <a:rPr sz="1500" spc="0" dirty="0" smtClean="0">
                <a:latin typeface="Calibri"/>
                <a:cs typeface="Calibri"/>
              </a:rPr>
              <a:t>j</a:t>
            </a:r>
            <a:r>
              <a:rPr sz="1500" spc="-4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cts on</a:t>
            </a:r>
            <a:r>
              <a:rPr sz="1500" spc="-9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s</a:t>
            </a:r>
            <a:r>
              <a:rPr sz="1500" spc="-4" dirty="0" smtClean="0">
                <a:latin typeface="Calibri"/>
                <a:cs typeface="Calibri"/>
              </a:rPr>
              <a:t>e</a:t>
            </a:r>
            <a:r>
              <a:rPr sz="1500" spc="14" dirty="0" smtClean="0">
                <a:latin typeface="Calibri"/>
                <a:cs typeface="Calibri"/>
              </a:rPr>
              <a:t>r</a:t>
            </a:r>
            <a:r>
              <a:rPr sz="1500" spc="-14" dirty="0" smtClean="0">
                <a:latin typeface="Calibri"/>
                <a:cs typeface="Calibri"/>
              </a:rPr>
              <a:t>v</a:t>
            </a:r>
            <a:r>
              <a:rPr sz="1500" spc="0" dirty="0" smtClean="0">
                <a:latin typeface="Calibri"/>
                <a:cs typeface="Calibri"/>
              </a:rPr>
              <a:t>er</a:t>
            </a:r>
            <a:r>
              <a:rPr sz="1500" spc="14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n s</a:t>
            </a:r>
            <a:r>
              <a:rPr sz="1500" spc="4" dirty="0" smtClean="0">
                <a:latin typeface="Calibri"/>
                <a:cs typeface="Calibri"/>
              </a:rPr>
              <a:t>u</a:t>
            </a:r>
            <a:r>
              <a:rPr sz="1500" spc="0" dirty="0" smtClean="0">
                <a:latin typeface="Calibri"/>
                <a:cs typeface="Calibri"/>
              </a:rPr>
              <a:t>ch</a:t>
            </a:r>
            <a:r>
              <a:rPr sz="1500" spc="-9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 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eg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-9" dirty="0" smtClean="0">
                <a:latin typeface="Calibri"/>
                <a:cs typeface="Calibri"/>
              </a:rPr>
              <a:t>s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14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y 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ts val="1831"/>
              </a:lnSpc>
            </a:pPr>
            <a:r>
              <a:rPr sz="1500" spc="-4" dirty="0" smtClean="0">
                <a:latin typeface="Calibri"/>
                <a:cs typeface="Calibri"/>
              </a:rPr>
              <a:t>w</a:t>
            </a:r>
            <a:r>
              <a:rPr sz="1500" spc="4" dirty="0" smtClean="0">
                <a:latin typeface="Calibri"/>
                <a:cs typeface="Calibri"/>
              </a:rPr>
              <a:t>il</a:t>
            </a:r>
            <a:r>
              <a:rPr sz="1500" spc="0" dirty="0" smtClean="0">
                <a:latin typeface="Calibri"/>
                <a:cs typeface="Calibri"/>
              </a:rPr>
              <a:t>l</a:t>
            </a:r>
            <a:r>
              <a:rPr sz="1500" spc="9" dirty="0" smtClean="0">
                <a:latin typeface="Calibri"/>
                <a:cs typeface="Calibri"/>
              </a:rPr>
              <a:t> </a:t>
            </a:r>
            <a:r>
              <a:rPr sz="1500" spc="-9" dirty="0" smtClean="0">
                <a:latin typeface="Calibri"/>
                <a:cs typeface="Calibri"/>
              </a:rPr>
              <a:t>c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-9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inu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19" dirty="0" smtClean="0">
                <a:latin typeface="Calibri"/>
                <a:cs typeface="Calibri"/>
              </a:rPr>
              <a:t> 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-25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x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-9" dirty="0" smtClean="0">
                <a:latin typeface="Calibri"/>
                <a:cs typeface="Calibri"/>
              </a:rPr>
              <a:t>s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endParaRPr sz="1500" dirty="0">
              <a:latin typeface="Calibri"/>
              <a:cs typeface="Calibri"/>
            </a:endParaRPr>
          </a:p>
          <a:p>
            <a:pPr marL="12700" marR="22181">
              <a:lnSpc>
                <a:spcPct val="101725"/>
              </a:lnSpc>
            </a:pP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f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c</a:t>
            </a:r>
            <a:r>
              <a:rPr sz="1500" spc="4" dirty="0" smtClean="0">
                <a:latin typeface="Calibri"/>
                <a:cs typeface="Calibri"/>
              </a:rPr>
              <a:t>li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9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9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ri</a:t>
            </a:r>
            <a:r>
              <a:rPr sz="1500" spc="0" dirty="0" smtClean="0">
                <a:latin typeface="Calibri"/>
                <a:cs typeface="Calibri"/>
              </a:rPr>
              <a:t>es 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access a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-25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x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-9" dirty="0" smtClean="0">
                <a:latin typeface="Calibri"/>
                <a:cs typeface="Calibri"/>
              </a:rPr>
              <a:t>st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9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emo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b</a:t>
            </a:r>
            <a:r>
              <a:rPr sz="1500" spc="0" dirty="0" smtClean="0">
                <a:latin typeface="Calibri"/>
                <a:cs typeface="Calibri"/>
              </a:rPr>
              <a:t>j</a:t>
            </a:r>
            <a:r>
              <a:rPr sz="1500" spc="-4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ct,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an</a:t>
            </a:r>
            <a:r>
              <a:rPr sz="1500" spc="-9" dirty="0" smtClean="0">
                <a:latin typeface="Calibri"/>
                <a:cs typeface="Calibri"/>
              </a:rPr>
              <a:t> </a:t>
            </a:r>
            <a:r>
              <a:rPr sz="1500" spc="-25" dirty="0" smtClean="0">
                <a:latin typeface="Calibri"/>
                <a:cs typeface="Calibri"/>
              </a:rPr>
              <a:t>e</a:t>
            </a:r>
            <a:r>
              <a:rPr sz="1500" spc="-39" dirty="0" smtClean="0">
                <a:latin typeface="Calibri"/>
                <a:cs typeface="Calibri"/>
              </a:rPr>
              <a:t>x</a:t>
            </a:r>
            <a:r>
              <a:rPr sz="1500" spc="0" dirty="0" smtClean="0">
                <a:latin typeface="Calibri"/>
                <a:cs typeface="Calibri"/>
              </a:rPr>
              <a:t>ce</a:t>
            </a:r>
            <a:r>
              <a:rPr sz="1500" spc="-9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on</a:t>
            </a:r>
            <a:r>
              <a:rPr sz="1500" spc="9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s 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-4" dirty="0" smtClean="0">
                <a:latin typeface="Calibri"/>
                <a:cs typeface="Calibri"/>
              </a:rPr>
              <a:t>w</a:t>
            </a:r>
            <a:r>
              <a:rPr sz="1500" spc="0" dirty="0" smtClean="0">
                <a:latin typeface="Calibri"/>
                <a:cs typeface="Calibri"/>
              </a:rPr>
              <a:t>n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1740" y="4026983"/>
            <a:ext cx="12065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381310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40" y="4396661"/>
            <a:ext cx="6155546" cy="283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spc="4" baseline="4096" dirty="0" smtClean="0">
                <a:latin typeface="Calibri"/>
                <a:cs typeface="Calibri"/>
              </a:rPr>
              <a:t>App</a:t>
            </a:r>
            <a:r>
              <a:rPr sz="3000" spc="-39" baseline="4096" dirty="0" smtClean="0">
                <a:latin typeface="Calibri"/>
                <a:cs typeface="Calibri"/>
              </a:rPr>
              <a:t>r</a:t>
            </a:r>
            <a:r>
              <a:rPr sz="3000" spc="0" baseline="4096" dirty="0" smtClean="0">
                <a:latin typeface="Calibri"/>
                <a:cs typeface="Calibri"/>
              </a:rPr>
              <a:t>oa</a:t>
            </a:r>
            <a:r>
              <a:rPr sz="3000" spc="4" baseline="4096" dirty="0" smtClean="0">
                <a:latin typeface="Calibri"/>
                <a:cs typeface="Calibri"/>
              </a:rPr>
              <a:t>c</a:t>
            </a:r>
            <a:r>
              <a:rPr sz="3000" spc="0" baseline="4096" dirty="0" smtClean="0">
                <a:latin typeface="Calibri"/>
                <a:cs typeface="Calibri"/>
              </a:rPr>
              <a:t>h</a:t>
            </a:r>
            <a:r>
              <a:rPr sz="3000" spc="-14" baseline="4096" dirty="0" smtClean="0">
                <a:latin typeface="Calibri"/>
                <a:cs typeface="Calibri"/>
              </a:rPr>
              <a:t> </a:t>
            </a:r>
            <a:r>
              <a:rPr sz="3000" spc="4" baseline="4096" dirty="0" smtClean="0">
                <a:latin typeface="Calibri"/>
                <a:cs typeface="Calibri"/>
              </a:rPr>
              <a:t>2</a:t>
            </a:r>
            <a:r>
              <a:rPr sz="3000" spc="0" baseline="4096" dirty="0" smtClean="0">
                <a:latin typeface="Calibri"/>
                <a:cs typeface="Calibri"/>
              </a:rPr>
              <a:t>:</a:t>
            </a:r>
            <a:r>
              <a:rPr sz="3000" spc="451" baseline="4096" dirty="0" smtClean="0">
                <a:latin typeface="Calibri"/>
                <a:cs typeface="Calibri"/>
              </a:rPr>
              <a:t> </a:t>
            </a:r>
            <a:r>
              <a:rPr sz="3000" spc="0" baseline="4413" dirty="0" smtClean="0">
                <a:latin typeface="Courier New"/>
                <a:cs typeface="Courier New"/>
              </a:rPr>
              <a:t>LocateRegistry.createRegistry()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412" y="4682720"/>
            <a:ext cx="186791" cy="5252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1740" y="4696508"/>
            <a:ext cx="5657258" cy="528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89"/>
              </a:lnSpc>
              <a:spcBef>
                <a:spcPts val="99"/>
              </a:spcBef>
            </a:pPr>
            <a:r>
              <a:rPr sz="270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LocateRe</a:t>
            </a:r>
            <a:r>
              <a:rPr sz="2700" spc="-9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g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i</a:t>
            </a:r>
            <a:r>
              <a:rPr sz="2700" spc="-9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s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try</a:t>
            </a:r>
            <a:r>
              <a:rPr sz="2700" spc="-684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2700" spc="-4" baseline="4551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700" spc="-19" baseline="455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2700" spc="-4" baseline="4551" dirty="0" smtClean="0">
                <a:solidFill>
                  <a:srgbClr val="006FBF"/>
                </a:solidFill>
                <a:latin typeface="Calibri"/>
                <a:cs typeface="Calibri"/>
              </a:rPr>
              <a:t>cl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700" spc="4" baseline="4551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700" spc="4" baseline="455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700" spc="-4" baseline="4551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700" spc="0" baseline="4551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700" spc="14" baseline="455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java.rm</a:t>
            </a:r>
            <a:r>
              <a:rPr sz="2700" spc="-9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i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.</a:t>
            </a:r>
            <a:r>
              <a:rPr sz="2700" spc="-9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r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eg</a:t>
            </a:r>
            <a:r>
              <a:rPr sz="2700" spc="-9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i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s</a:t>
            </a:r>
            <a:r>
              <a:rPr sz="2700" spc="-9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r>
              <a:rPr sz="2700" spc="0" baseline="4904" dirty="0" smtClean="0">
                <a:solidFill>
                  <a:srgbClr val="006FBF"/>
                </a:solidFill>
                <a:latin typeface="Courier New"/>
                <a:cs typeface="Courier New"/>
              </a:rPr>
              <a:t>ry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94401"/>
              </a:lnSpc>
            </a:pP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st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a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i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c 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gi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st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r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y</a:t>
            </a:r>
            <a:r>
              <a:rPr sz="1800" spc="-14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cr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a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te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Re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g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i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s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try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1800" spc="-14" dirty="0" smtClean="0">
                <a:solidFill>
                  <a:srgbClr val="006FBF"/>
                </a:solidFill>
                <a:latin typeface="Courier New"/>
                <a:cs typeface="Courier New"/>
              </a:rPr>
              <a:t>(i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nt p</a:t>
            </a:r>
            <a:r>
              <a:rPr sz="18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sz="18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rt)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1740" y="5225657"/>
            <a:ext cx="120650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9212" y="5237147"/>
            <a:ext cx="6774020" cy="858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67"/>
              </a:lnSpc>
              <a:spcBef>
                <a:spcPts val="120"/>
              </a:spcBef>
            </a:pPr>
            <a:r>
              <a:rPr sz="1500" spc="0" dirty="0" smtClean="0">
                <a:latin typeface="Calibri"/>
                <a:cs typeface="Calibri"/>
              </a:rPr>
              <a:t>(</a:t>
            </a:r>
            <a:r>
              <a:rPr sz="1500" spc="-4" dirty="0" smtClean="0">
                <a:latin typeface="Calibri"/>
                <a:cs typeface="Calibri"/>
              </a:rPr>
              <a:t>F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om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J</a:t>
            </a:r>
            <a:r>
              <a:rPr sz="1500" spc="-19" dirty="0" smtClean="0">
                <a:latin typeface="Calibri"/>
                <a:cs typeface="Calibri"/>
              </a:rPr>
              <a:t>a</a:t>
            </a:r>
            <a:r>
              <a:rPr sz="1500" spc="-29" dirty="0" smtClean="0">
                <a:latin typeface="Calibri"/>
                <a:cs typeface="Calibri"/>
              </a:rPr>
              <a:t>v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7</a:t>
            </a:r>
            <a:r>
              <a:rPr sz="1500" spc="4" dirty="0" smtClean="0">
                <a:latin typeface="Calibri"/>
                <a:cs typeface="Calibri"/>
              </a:rPr>
              <a:t> d</a:t>
            </a:r>
            <a:r>
              <a:rPr sz="1500" spc="0" dirty="0" smtClean="0">
                <a:latin typeface="Calibri"/>
                <a:cs typeface="Calibri"/>
              </a:rPr>
              <a:t>oc</a:t>
            </a:r>
            <a:r>
              <a:rPr sz="1500" spc="4" dirty="0" smtClean="0">
                <a:latin typeface="Calibri"/>
                <a:cs typeface="Calibri"/>
              </a:rPr>
              <a:t>u</a:t>
            </a:r>
            <a:r>
              <a:rPr sz="1500" spc="0" dirty="0" smtClean="0">
                <a:latin typeface="Calibri"/>
                <a:cs typeface="Calibri"/>
              </a:rPr>
              <a:t>me</a:t>
            </a:r>
            <a:r>
              <a:rPr sz="1500" spc="-9" dirty="0" smtClean="0">
                <a:latin typeface="Calibri"/>
                <a:cs typeface="Calibri"/>
              </a:rPr>
              <a:t>n</a:t>
            </a:r>
            <a:r>
              <a:rPr sz="1500" spc="-19" dirty="0" smtClean="0">
                <a:latin typeface="Calibri"/>
                <a:cs typeface="Calibri"/>
              </a:rPr>
              <a:t>t</a:t>
            </a:r>
            <a:r>
              <a:rPr sz="1500" spc="-9" dirty="0" smtClean="0">
                <a:latin typeface="Calibri"/>
                <a:cs typeface="Calibri"/>
              </a:rPr>
              <a:t>a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):</a:t>
            </a:r>
            <a:r>
              <a:rPr sz="1500" spc="288" dirty="0" smtClean="0">
                <a:latin typeface="Calibri"/>
                <a:cs typeface="Calibri"/>
              </a:rPr>
              <a:t> </a:t>
            </a:r>
            <a:r>
              <a:rPr sz="1500" spc="-4" dirty="0" smtClean="0">
                <a:latin typeface="Calibri"/>
                <a:cs typeface="Calibri"/>
              </a:rPr>
              <a:t>“</a:t>
            </a:r>
            <a:r>
              <a:rPr sz="1500" spc="4" dirty="0" smtClean="0">
                <a:latin typeface="Calibri"/>
                <a:cs typeface="Calibri"/>
              </a:rPr>
              <a:t>C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9" dirty="0" smtClean="0">
                <a:latin typeface="Calibri"/>
                <a:cs typeface="Calibri"/>
              </a:rPr>
              <a:t>at</a:t>
            </a:r>
            <a:r>
              <a:rPr sz="1500" spc="0" dirty="0" smtClean="0">
                <a:latin typeface="Calibri"/>
                <a:cs typeface="Calibri"/>
              </a:rPr>
              <a:t>es a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d</a:t>
            </a:r>
            <a:r>
              <a:rPr sz="1500" spc="-25" dirty="0" smtClean="0">
                <a:latin typeface="Calibri"/>
                <a:cs typeface="Calibri"/>
              </a:rPr>
              <a:t> e</a:t>
            </a:r>
            <a:r>
              <a:rPr sz="1500" spc="0" dirty="0" smtClean="0">
                <a:latin typeface="Calibri"/>
                <a:cs typeface="Calibri"/>
              </a:rPr>
              <a:t>x</a:t>
            </a:r>
            <a:r>
              <a:rPr sz="1500" spc="4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ts a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ourier New"/>
                <a:cs typeface="Courier New"/>
              </a:rPr>
              <a:t>Registry</a:t>
            </a:r>
            <a:r>
              <a:rPr sz="1500" spc="-550" dirty="0" smtClean="0">
                <a:latin typeface="Courier New"/>
                <a:cs typeface="Courier New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in</a:t>
            </a:r>
            <a:r>
              <a:rPr sz="1500" spc="-9" dirty="0" smtClean="0">
                <a:latin typeface="Calibri"/>
                <a:cs typeface="Calibri"/>
              </a:rPr>
              <a:t>s</a:t>
            </a:r>
            <a:r>
              <a:rPr sz="1500" spc="-1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ce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on</a:t>
            </a:r>
            <a:r>
              <a:rPr sz="1500" spc="-9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l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-9" dirty="0" smtClean="0">
                <a:latin typeface="Calibri"/>
                <a:cs typeface="Calibri"/>
              </a:rPr>
              <a:t>c</a:t>
            </a:r>
            <a:r>
              <a:rPr sz="1500" spc="0" dirty="0" smtClean="0">
                <a:latin typeface="Calibri"/>
                <a:cs typeface="Calibri"/>
              </a:rPr>
              <a:t>al 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831"/>
              </a:lnSpc>
            </a:pP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-9" dirty="0" smtClean="0">
                <a:latin typeface="Calibri"/>
                <a:cs typeface="Calibri"/>
              </a:rPr>
              <a:t>s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-9" dirty="0" smtClean="0">
                <a:latin typeface="Calibri"/>
                <a:cs typeface="Calibri"/>
              </a:rPr>
              <a:t>a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-2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acce</a:t>
            </a:r>
            <a:r>
              <a:rPr sz="1500" spc="-9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ts 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4" dirty="0" smtClean="0">
                <a:latin typeface="Calibri"/>
                <a:cs typeface="Calibri"/>
              </a:rPr>
              <a:t>qu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9" dirty="0" smtClean="0">
                <a:latin typeface="Calibri"/>
                <a:cs typeface="Calibri"/>
              </a:rPr>
              <a:t>s</a:t>
            </a:r>
            <a:r>
              <a:rPr sz="1500" spc="0" dirty="0" smtClean="0">
                <a:latin typeface="Calibri"/>
                <a:cs typeface="Calibri"/>
              </a:rPr>
              <a:t>ts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on 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s</a:t>
            </a:r>
            <a:r>
              <a:rPr sz="1500" spc="4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ec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f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ed</a:t>
            </a:r>
            <a:r>
              <a:rPr sz="1500" spc="14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r</a:t>
            </a:r>
            <a:r>
              <a:rPr sz="1500" spc="50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”</a:t>
            </a:r>
            <a:endParaRPr sz="1500">
              <a:latin typeface="Calibri"/>
              <a:cs typeface="Calibri"/>
            </a:endParaRPr>
          </a:p>
          <a:p>
            <a:pPr marL="12700" marR="22181">
              <a:lnSpc>
                <a:spcPct val="101725"/>
              </a:lnSpc>
            </a:pPr>
            <a:r>
              <a:rPr sz="1500" spc="-4" dirty="0" smtClean="0">
                <a:latin typeface="Calibri"/>
                <a:cs typeface="Calibri"/>
              </a:rPr>
              <a:t>“</a:t>
            </a:r>
            <a:r>
              <a:rPr sz="1500" spc="0" dirty="0" smtClean="0">
                <a:latin typeface="Calibri"/>
                <a:cs typeface="Calibri"/>
              </a:rPr>
              <a:t>Ex</a:t>
            </a:r>
            <a:r>
              <a:rPr sz="1500" spc="4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ts”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mea</a:t>
            </a:r>
            <a:r>
              <a:rPr sz="1500" spc="4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s </a:t>
            </a:r>
            <a:r>
              <a:rPr sz="1500" spc="-4" dirty="0" smtClean="0">
                <a:latin typeface="Calibri"/>
                <a:cs typeface="Calibri"/>
              </a:rPr>
              <a:t>“</a:t>
            </a:r>
            <a:r>
              <a:rPr sz="1500" spc="0" dirty="0" smtClean="0">
                <a:latin typeface="Calibri"/>
                <a:cs typeface="Calibri"/>
              </a:rPr>
              <a:t>ma</a:t>
            </a:r>
            <a:r>
              <a:rPr sz="1500" spc="-44" dirty="0" smtClean="0">
                <a:latin typeface="Calibri"/>
                <a:cs typeface="Calibri"/>
              </a:rPr>
              <a:t>k</a:t>
            </a:r>
            <a:r>
              <a:rPr sz="1500" spc="0" dirty="0" smtClean="0">
                <a:latin typeface="Calibri"/>
                <a:cs typeface="Calibri"/>
              </a:rPr>
              <a:t>es 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b</a:t>
            </a:r>
            <a:r>
              <a:rPr sz="1500" spc="0" dirty="0" smtClean="0">
                <a:latin typeface="Calibri"/>
                <a:cs typeface="Calibri"/>
              </a:rPr>
              <a:t>j</a:t>
            </a:r>
            <a:r>
              <a:rPr sz="1500" spc="-4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ct 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emo</a:t>
            </a:r>
            <a:r>
              <a:rPr sz="1500" spc="-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e”</a:t>
            </a:r>
            <a:endParaRPr sz="1500">
              <a:latin typeface="Calibri"/>
              <a:cs typeface="Calibri"/>
            </a:endParaRPr>
          </a:p>
          <a:p>
            <a:pPr marL="12700" marR="22181">
              <a:lnSpc>
                <a:spcPts val="1835"/>
              </a:lnSpc>
              <a:spcBef>
                <a:spcPts val="91"/>
              </a:spcBef>
            </a:pPr>
            <a:r>
              <a:rPr sz="2250" spc="0" baseline="3640" dirty="0" smtClean="0">
                <a:latin typeface="Calibri"/>
                <a:cs typeface="Calibri"/>
              </a:rPr>
              <a:t>W</a:t>
            </a:r>
            <a:r>
              <a:rPr sz="2250" spc="4" baseline="3640" dirty="0" smtClean="0">
                <a:latin typeface="Calibri"/>
                <a:cs typeface="Calibri"/>
              </a:rPr>
              <a:t>h</a:t>
            </a:r>
            <a:r>
              <a:rPr sz="2250" spc="-9" baseline="3640" dirty="0" smtClean="0">
                <a:latin typeface="Calibri"/>
                <a:cs typeface="Calibri"/>
              </a:rPr>
              <a:t>a</a:t>
            </a: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-14" baseline="3640" dirty="0" smtClean="0">
                <a:latin typeface="Calibri"/>
                <a:cs typeface="Calibri"/>
              </a:rPr>
              <a:t> </a:t>
            </a:r>
            <a:r>
              <a:rPr sz="2250" spc="4" baseline="3640" dirty="0" smtClean="0">
                <a:latin typeface="Calibri"/>
                <a:cs typeface="Calibri"/>
              </a:rPr>
              <a:t>i</a:t>
            </a:r>
            <a:r>
              <a:rPr sz="2250" spc="0" baseline="3640" dirty="0" smtClean="0">
                <a:latin typeface="Calibri"/>
                <a:cs typeface="Calibri"/>
              </a:rPr>
              <a:t>s </a:t>
            </a:r>
            <a:r>
              <a:rPr sz="2250" spc="-19" baseline="3640" dirty="0" smtClean="0">
                <a:latin typeface="Calibri"/>
                <a:cs typeface="Calibri"/>
              </a:rPr>
              <a:t>r</a:t>
            </a:r>
            <a:r>
              <a:rPr sz="2250" spc="-14" baseline="3640" dirty="0" smtClean="0">
                <a:latin typeface="Calibri"/>
                <a:cs typeface="Calibri"/>
              </a:rPr>
              <a:t>e</a:t>
            </a: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4" baseline="3640" dirty="0" smtClean="0">
                <a:latin typeface="Calibri"/>
                <a:cs typeface="Calibri"/>
              </a:rPr>
              <a:t>urn</a:t>
            </a:r>
            <a:r>
              <a:rPr sz="2250" spc="-4" baseline="3640" dirty="0" smtClean="0">
                <a:latin typeface="Calibri"/>
                <a:cs typeface="Calibri"/>
              </a:rPr>
              <a:t>e</a:t>
            </a:r>
            <a:r>
              <a:rPr sz="2250" spc="0" baseline="3640" dirty="0" smtClean="0">
                <a:latin typeface="Calibri"/>
                <a:cs typeface="Calibri"/>
              </a:rPr>
              <a:t>d </a:t>
            </a:r>
            <a:r>
              <a:rPr sz="2250" spc="4" baseline="3640" dirty="0" smtClean="0">
                <a:latin typeface="Calibri"/>
                <a:cs typeface="Calibri"/>
              </a:rPr>
              <a:t>i</a:t>
            </a:r>
            <a:r>
              <a:rPr sz="2250" spc="0" baseline="3640" dirty="0" smtClean="0">
                <a:latin typeface="Calibri"/>
                <a:cs typeface="Calibri"/>
              </a:rPr>
              <a:t>s a </a:t>
            </a:r>
            <a:r>
              <a:rPr sz="2250" spc="-9" baseline="3640" dirty="0" smtClean="0">
                <a:latin typeface="Calibri"/>
                <a:cs typeface="Calibri"/>
              </a:rPr>
              <a:t>s</a:t>
            </a: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4" baseline="3640" dirty="0" smtClean="0">
                <a:latin typeface="Calibri"/>
                <a:cs typeface="Calibri"/>
              </a:rPr>
              <a:t>u</a:t>
            </a:r>
            <a:r>
              <a:rPr sz="2250" spc="0" baseline="3640" dirty="0" smtClean="0">
                <a:latin typeface="Calibri"/>
                <a:cs typeface="Calibri"/>
              </a:rPr>
              <a:t>b</a:t>
            </a:r>
            <a:r>
              <a:rPr sz="2250" spc="-9" baseline="3640" dirty="0" smtClean="0">
                <a:latin typeface="Calibri"/>
                <a:cs typeface="Calibri"/>
              </a:rPr>
              <a:t> </a:t>
            </a:r>
            <a:r>
              <a:rPr sz="2250" spc="-39" baseline="3640" dirty="0" smtClean="0">
                <a:latin typeface="Calibri"/>
                <a:cs typeface="Calibri"/>
              </a:rPr>
              <a:t>f</a:t>
            </a:r>
            <a:r>
              <a:rPr sz="2250" spc="0" baseline="3640" dirty="0" smtClean="0">
                <a:latin typeface="Calibri"/>
                <a:cs typeface="Calibri"/>
              </a:rPr>
              <a:t>or t</a:t>
            </a:r>
            <a:r>
              <a:rPr sz="2250" spc="4" baseline="3640" dirty="0" smtClean="0">
                <a:latin typeface="Calibri"/>
                <a:cs typeface="Calibri"/>
              </a:rPr>
              <a:t>h</a:t>
            </a:r>
            <a:r>
              <a:rPr sz="2250" spc="0" baseline="3640" dirty="0" smtClean="0">
                <a:latin typeface="Calibri"/>
                <a:cs typeface="Calibri"/>
              </a:rPr>
              <a:t>e</a:t>
            </a:r>
            <a:r>
              <a:rPr sz="2250" spc="-4" baseline="3640" dirty="0" smtClean="0">
                <a:latin typeface="Calibri"/>
                <a:cs typeface="Calibri"/>
              </a:rPr>
              <a:t> </a:t>
            </a:r>
            <a:r>
              <a:rPr sz="2250" spc="-19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emo</a:t>
            </a:r>
            <a:r>
              <a:rPr sz="2250" spc="-9" baseline="3640" dirty="0" smtClean="0">
                <a:latin typeface="Calibri"/>
                <a:cs typeface="Calibri"/>
              </a:rPr>
              <a:t>t</a:t>
            </a:r>
            <a:r>
              <a:rPr sz="2250" spc="0" baseline="3640" dirty="0" smtClean="0">
                <a:latin typeface="Calibri"/>
                <a:cs typeface="Calibri"/>
              </a:rPr>
              <a:t>e</a:t>
            </a:r>
            <a:r>
              <a:rPr sz="2250" spc="-4" baseline="3640" dirty="0" smtClean="0">
                <a:latin typeface="Calibri"/>
                <a:cs typeface="Calibri"/>
              </a:rPr>
              <a:t> </a:t>
            </a:r>
            <a:r>
              <a:rPr sz="2250" spc="0" baseline="3923" dirty="0" smtClean="0">
                <a:latin typeface="Courier New"/>
                <a:cs typeface="Courier New"/>
              </a:rPr>
              <a:t>Registry</a:t>
            </a:r>
            <a:r>
              <a:rPr sz="2250" spc="-564" baseline="3923" dirty="0" smtClean="0">
                <a:latin typeface="Courier New"/>
                <a:cs typeface="Courier New"/>
              </a:rPr>
              <a:t> </a:t>
            </a:r>
            <a:r>
              <a:rPr sz="2250" spc="4" baseline="3640" dirty="0" smtClean="0">
                <a:latin typeface="Calibri"/>
                <a:cs typeface="Calibri"/>
              </a:rPr>
              <a:t>in</a:t>
            </a:r>
            <a:r>
              <a:rPr sz="2250" spc="-9" baseline="3640" dirty="0" smtClean="0">
                <a:latin typeface="Calibri"/>
                <a:cs typeface="Calibri"/>
              </a:rPr>
              <a:t>s</a:t>
            </a:r>
            <a:r>
              <a:rPr sz="2250" spc="-19" baseline="3640" dirty="0" smtClean="0">
                <a:latin typeface="Calibri"/>
                <a:cs typeface="Calibri"/>
              </a:rPr>
              <a:t>t</a:t>
            </a:r>
            <a:r>
              <a:rPr sz="2250" spc="0" baseline="3640" dirty="0" smtClean="0">
                <a:latin typeface="Calibri"/>
                <a:cs typeface="Calibri"/>
              </a:rPr>
              <a:t>a</a:t>
            </a:r>
            <a:r>
              <a:rPr sz="2250" spc="4" baseline="3640" dirty="0" smtClean="0">
                <a:latin typeface="Calibri"/>
                <a:cs typeface="Calibri"/>
              </a:rPr>
              <a:t>n</a:t>
            </a:r>
            <a:r>
              <a:rPr sz="2250" spc="0" baseline="3640" dirty="0" smtClean="0">
                <a:latin typeface="Calibri"/>
                <a:cs typeface="Calibri"/>
              </a:rPr>
              <a:t>ce!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40" y="5638661"/>
            <a:ext cx="120650" cy="442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3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569212" y="2562670"/>
            <a:ext cx="6740063" cy="1020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950">
              <a:lnSpc>
                <a:spcPts val="2000"/>
              </a:lnSpc>
            </a:pPr>
            <a:endParaRPr sz="17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40" y="4524265"/>
            <a:ext cx="7694891" cy="874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0"/>
              </a:lnSpc>
              <a:spcBef>
                <a:spcPts val="30"/>
              </a:spcBef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3465" y="6425693"/>
            <a:ext cx="708753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400"/>
              </a:lnSpc>
              <a:spcBef>
                <a:spcPts val="13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3157728" y="2538128"/>
            <a:ext cx="12065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06816"/>
            <a:ext cx="8297037" cy="518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Required </a:t>
            </a:r>
            <a:r>
              <a:rPr lang="en-US" dirty="0"/>
              <a:t>before remote objects are </a:t>
            </a:r>
            <a:r>
              <a:rPr lang="en-US" dirty="0" smtClean="0"/>
              <a:t>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approaches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Execute the command </a:t>
            </a:r>
            <a:r>
              <a:rPr lang="en-US" dirty="0" err="1" smtClean="0"/>
              <a:t>rmiregistry</a:t>
            </a:r>
            <a:r>
              <a:rPr lang="en-US" dirty="0" smtClean="0"/>
              <a:t> at the command prompt</a:t>
            </a:r>
          </a:p>
          <a:p>
            <a:pPr marL="1384300" marR="32950" lvl="2" indent="-457200">
              <a:lnSpc>
                <a:spcPts val="1889"/>
              </a:lnSpc>
              <a:spcBef>
                <a:spcPts val="94"/>
              </a:spcBef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In Windows: start </a:t>
            </a:r>
            <a:r>
              <a:rPr lang="en-US" sz="2800" spc="-19" baseline="4818" dirty="0" err="1">
                <a:cs typeface="Calibri"/>
              </a:rPr>
              <a:t>rmiregistry</a:t>
            </a:r>
            <a:endParaRPr lang="en-US" sz="2800" spc="-19" baseline="4818" dirty="0">
              <a:cs typeface="Calibri"/>
            </a:endParaRPr>
          </a:p>
          <a:p>
            <a:pPr marL="1384300" marR="32950" lvl="2" indent="-457200">
              <a:lnSpc>
                <a:spcPts val="2039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In Linux: </a:t>
            </a:r>
            <a:r>
              <a:rPr lang="en-US" sz="2800" spc="-19" baseline="4818" dirty="0" err="1">
                <a:cs typeface="Calibri"/>
              </a:rPr>
              <a:t>rmiregistry</a:t>
            </a:r>
            <a:r>
              <a:rPr lang="en-US" sz="2800" spc="-19" baseline="4818" dirty="0">
                <a:cs typeface="Calibri"/>
              </a:rPr>
              <a:t> &amp;</a:t>
            </a:r>
          </a:p>
          <a:p>
            <a:pPr marL="1384300" lvl="2" indent="-457200">
              <a:lnSpc>
                <a:spcPts val="2039"/>
              </a:lnSpc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The directory holding the </a:t>
            </a:r>
            <a:r>
              <a:rPr lang="en-US" sz="2800" spc="-19" baseline="4818" dirty="0" err="1">
                <a:cs typeface="Calibri"/>
              </a:rPr>
              <a:t>rmiregistry</a:t>
            </a:r>
            <a:r>
              <a:rPr lang="en-US" sz="2800" spc="-19" baseline="4818" dirty="0">
                <a:cs typeface="Calibri"/>
              </a:rPr>
              <a:t> executable must be in your path!</a:t>
            </a:r>
          </a:p>
          <a:p>
            <a:pPr marL="1384300" marR="32950" lvl="2" indent="-4572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This registry may be shared by multiple </a:t>
            </a:r>
            <a:r>
              <a:rPr lang="en-US" sz="2800" spc="-19" baseline="4818" dirty="0">
                <a:cs typeface="Calibri"/>
              </a:rPr>
              <a:t>servers</a:t>
            </a:r>
          </a:p>
          <a:p>
            <a:pPr marL="1270000" marR="22181" lvl="2" indent="-342900">
              <a:lnSpc>
                <a:spcPts val="1630"/>
              </a:lnSpc>
              <a:spcBef>
                <a:spcPts val="81"/>
              </a:spcBef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Such a registry can be used by several servers</a:t>
            </a:r>
          </a:p>
          <a:p>
            <a:pPr marL="1212850" lvl="2" indent="-285750">
              <a:lnSpc>
                <a:spcPts val="1831"/>
              </a:lnSpc>
              <a:spcBef>
                <a:spcPts val="193"/>
              </a:spcBef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If a server terminates, any references to remote objects on the server in such a registry </a:t>
            </a:r>
          </a:p>
          <a:p>
            <a:pPr marL="1212850" lvl="2" indent="-285750">
              <a:lnSpc>
                <a:spcPts val="1831"/>
              </a:lnSpc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will continue to exist</a:t>
            </a:r>
          </a:p>
          <a:p>
            <a:pPr marL="1212850" marR="22181" lvl="2" indent="-285750">
              <a:lnSpc>
                <a:spcPct val="101725"/>
              </a:lnSpc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If a client tries to access a nonexistent remote object, an exception is </a:t>
            </a:r>
            <a:r>
              <a:rPr lang="en-US" sz="2800" spc="-19" baseline="4818" dirty="0">
                <a:cs typeface="Calibri"/>
              </a:rPr>
              <a:t>thrown</a:t>
            </a:r>
          </a:p>
          <a:p>
            <a:pPr marL="1212850" marR="22181" lvl="2" indent="-285750">
              <a:lnSpc>
                <a:spcPct val="101725"/>
              </a:lnSpc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Default port: 1099</a:t>
            </a:r>
          </a:p>
          <a:p>
            <a:pPr marL="1212850" marR="22181" lvl="2" indent="-285750">
              <a:lnSpc>
                <a:spcPct val="101725"/>
              </a:lnSpc>
              <a:buFont typeface="Arial" panose="020B0604020202020204" pitchFamily="34" charset="0"/>
              <a:buChar char="•"/>
            </a:pPr>
            <a:r>
              <a:rPr lang="en-US" sz="2800" spc="-19" baseline="4818" dirty="0">
                <a:cs typeface="Calibri"/>
              </a:rPr>
              <a:t>If problems, try “start </a:t>
            </a:r>
            <a:r>
              <a:rPr lang="en-US" sz="2800" spc="-19" baseline="4818" dirty="0" err="1">
                <a:cs typeface="Calibri"/>
              </a:rPr>
              <a:t>rmiregistry</a:t>
            </a:r>
            <a:r>
              <a:rPr lang="en-US" sz="2800" spc="-19" baseline="4818" dirty="0">
                <a:cs typeface="Calibri"/>
              </a:rPr>
              <a:t> -J-</a:t>
            </a:r>
            <a:r>
              <a:rPr lang="en-US" sz="2800" spc="-19" baseline="4818" dirty="0" err="1">
                <a:cs typeface="Calibri"/>
              </a:rPr>
              <a:t>Djava.rmi.server.useCodebaseOnly</a:t>
            </a:r>
            <a:r>
              <a:rPr lang="en-US" sz="2800" spc="-19" baseline="4818" dirty="0">
                <a:cs typeface="Calibri"/>
              </a:rPr>
              <a:t>=false</a:t>
            </a:r>
            <a:r>
              <a:rPr lang="en-US" sz="2800" spc="-19" baseline="4818" dirty="0">
                <a:cs typeface="Calibri"/>
              </a:rPr>
              <a:t>”</a:t>
            </a:r>
          </a:p>
          <a:p>
            <a:pPr marL="988821" marR="41833" lvl="1" indent="-514350">
              <a:lnSpc>
                <a:spcPts val="2200"/>
              </a:lnSpc>
              <a:spcBef>
                <a:spcPts val="110"/>
              </a:spcBef>
              <a:buFont typeface="+mj-lt"/>
              <a:buAutoNum type="arabicPeriod"/>
            </a:pPr>
            <a:r>
              <a:rPr lang="en-US" sz="3000" baseline="1365" dirty="0" smtClean="0">
                <a:cs typeface="Calibri"/>
              </a:rPr>
              <a:t>In</a:t>
            </a:r>
            <a:r>
              <a:rPr lang="en-US" sz="3000" spc="-4" baseline="1365" dirty="0" smtClean="0">
                <a:cs typeface="Calibri"/>
              </a:rPr>
              <a:t> </a:t>
            </a:r>
            <a:r>
              <a:rPr lang="en-US" sz="3000" spc="-19" baseline="1365" dirty="0">
                <a:cs typeface="Calibri"/>
              </a:rPr>
              <a:t>y</a:t>
            </a:r>
            <a:r>
              <a:rPr lang="en-US" sz="3000" baseline="1365" dirty="0">
                <a:cs typeface="Calibri"/>
              </a:rPr>
              <a:t>o</a:t>
            </a:r>
            <a:r>
              <a:rPr lang="en-US" sz="3000" spc="4" baseline="1365" dirty="0">
                <a:cs typeface="Calibri"/>
              </a:rPr>
              <a:t>u</a:t>
            </a:r>
            <a:r>
              <a:rPr lang="en-US" sz="3000" baseline="1365" dirty="0">
                <a:cs typeface="Calibri"/>
              </a:rPr>
              <a:t>r</a:t>
            </a:r>
            <a:r>
              <a:rPr lang="en-US" sz="3000" spc="-25" baseline="1365" dirty="0">
                <a:cs typeface="Calibri"/>
              </a:rPr>
              <a:t> </a:t>
            </a:r>
            <a:r>
              <a:rPr lang="en-US" sz="3000" spc="-4" baseline="1365" dirty="0">
                <a:cs typeface="Calibri"/>
              </a:rPr>
              <a:t>J</a:t>
            </a:r>
            <a:r>
              <a:rPr lang="en-US" sz="3000" spc="-34" baseline="1365" dirty="0">
                <a:cs typeface="Calibri"/>
              </a:rPr>
              <a:t>a</a:t>
            </a:r>
            <a:r>
              <a:rPr lang="en-US" sz="3000" spc="-29" baseline="1365" dirty="0">
                <a:cs typeface="Calibri"/>
              </a:rPr>
              <a:t>v</a:t>
            </a:r>
            <a:r>
              <a:rPr lang="en-US" sz="3000" baseline="1365" dirty="0">
                <a:cs typeface="Calibri"/>
              </a:rPr>
              <a:t>a</a:t>
            </a:r>
            <a:r>
              <a:rPr lang="en-US" sz="3000" spc="-9" baseline="1365" dirty="0">
                <a:cs typeface="Calibri"/>
              </a:rPr>
              <a:t> </a:t>
            </a:r>
            <a:r>
              <a:rPr lang="en-US" sz="3000" spc="4" baseline="1365" dirty="0">
                <a:cs typeface="Calibri"/>
              </a:rPr>
              <a:t>(</a:t>
            </a:r>
            <a:r>
              <a:rPr lang="en-US" sz="3000" spc="-4" baseline="1365" dirty="0">
                <a:cs typeface="Calibri"/>
              </a:rPr>
              <a:t>s</a:t>
            </a:r>
            <a:r>
              <a:rPr lang="en-US" sz="3000" baseline="1365" dirty="0">
                <a:cs typeface="Calibri"/>
              </a:rPr>
              <a:t>e</a:t>
            </a:r>
            <a:r>
              <a:rPr lang="en-US" sz="3000" spc="19" baseline="1365" dirty="0">
                <a:cs typeface="Calibri"/>
              </a:rPr>
              <a:t>r</a:t>
            </a:r>
            <a:r>
              <a:rPr lang="en-US" sz="3000" spc="-29" baseline="1365" dirty="0">
                <a:cs typeface="Calibri"/>
              </a:rPr>
              <a:t>v</a:t>
            </a:r>
            <a:r>
              <a:rPr lang="en-US" sz="3000" baseline="1365" dirty="0">
                <a:cs typeface="Calibri"/>
              </a:rPr>
              <a:t>e</a:t>
            </a:r>
            <a:r>
              <a:rPr lang="en-US" sz="3000" spc="-4" baseline="1365" dirty="0">
                <a:cs typeface="Calibri"/>
              </a:rPr>
              <a:t>r</a:t>
            </a:r>
            <a:r>
              <a:rPr lang="en-US" sz="3000" baseline="1365" dirty="0">
                <a:cs typeface="Calibri"/>
              </a:rPr>
              <a:t>)</a:t>
            </a:r>
            <a:r>
              <a:rPr lang="en-US" sz="3000" spc="29" baseline="1365" dirty="0">
                <a:cs typeface="Calibri"/>
              </a:rPr>
              <a:t> </a:t>
            </a:r>
            <a:r>
              <a:rPr lang="en-US" sz="3000" spc="4" baseline="1365" dirty="0">
                <a:cs typeface="Calibri"/>
              </a:rPr>
              <a:t>p</a:t>
            </a:r>
            <a:r>
              <a:rPr lang="en-US" sz="3000" spc="-39" baseline="1365" dirty="0">
                <a:cs typeface="Calibri"/>
              </a:rPr>
              <a:t>r</a:t>
            </a:r>
            <a:r>
              <a:rPr lang="en-US" sz="3000" baseline="1365" dirty="0">
                <a:cs typeface="Calibri"/>
              </a:rPr>
              <a:t>o</a:t>
            </a:r>
            <a:r>
              <a:rPr lang="en-US" sz="3000" spc="4" baseline="1365" dirty="0">
                <a:cs typeface="Calibri"/>
              </a:rPr>
              <a:t>g</a:t>
            </a:r>
            <a:r>
              <a:rPr lang="en-US" sz="3000" spc="-39" baseline="1365" dirty="0">
                <a:cs typeface="Calibri"/>
              </a:rPr>
              <a:t>r</a:t>
            </a:r>
            <a:r>
              <a:rPr lang="en-US" sz="3000" baseline="1365" dirty="0">
                <a:cs typeface="Calibri"/>
              </a:rPr>
              <a:t>a</a:t>
            </a:r>
            <a:r>
              <a:rPr lang="en-US" sz="3000" spc="-4" baseline="1365" dirty="0">
                <a:cs typeface="Calibri"/>
              </a:rPr>
              <a:t>m</a:t>
            </a:r>
            <a:r>
              <a:rPr lang="en-US" sz="3000" baseline="1365" dirty="0">
                <a:cs typeface="Calibri"/>
              </a:rPr>
              <a:t>,</a:t>
            </a:r>
            <a:r>
              <a:rPr lang="en-US" sz="3000" spc="-14" baseline="1365" dirty="0">
                <a:cs typeface="Calibri"/>
              </a:rPr>
              <a:t> </a:t>
            </a:r>
            <a:r>
              <a:rPr lang="en-US" sz="3000" spc="-34" baseline="1365" dirty="0" smtClean="0">
                <a:cs typeface="Calibri"/>
              </a:rPr>
              <a:t>e</a:t>
            </a:r>
            <a:r>
              <a:rPr lang="en-US" sz="3000" spc="-50" baseline="1365" dirty="0" smtClean="0">
                <a:cs typeface="Calibri"/>
              </a:rPr>
              <a:t>x</a:t>
            </a:r>
            <a:r>
              <a:rPr lang="en-US" sz="3000" baseline="1365" dirty="0" smtClean="0">
                <a:cs typeface="Calibri"/>
              </a:rPr>
              <a:t>e</a:t>
            </a:r>
            <a:r>
              <a:rPr lang="en-US" sz="3000" spc="4" baseline="1365" dirty="0" smtClean="0">
                <a:cs typeface="Calibri"/>
              </a:rPr>
              <a:t>cu</a:t>
            </a:r>
            <a:r>
              <a:rPr lang="en-US" sz="3000" spc="-25" baseline="1365" dirty="0" smtClean="0">
                <a:cs typeface="Calibri"/>
              </a:rPr>
              <a:t>t</a:t>
            </a:r>
            <a:r>
              <a:rPr lang="en-US" sz="3000" baseline="1365" dirty="0" smtClean="0">
                <a:cs typeface="Calibri"/>
              </a:rPr>
              <a:t>e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3000" baseline="5885" dirty="0" err="1" smtClean="0">
                <a:cs typeface="Courier New"/>
              </a:rPr>
              <a:t>LocateRegistry.createRegistry</a:t>
            </a:r>
            <a:r>
              <a:rPr lang="en-US" sz="3000" baseline="5885" dirty="0" smtClean="0">
                <a:cs typeface="Courier New"/>
              </a:rPr>
              <a:t>(port);</a:t>
            </a:r>
            <a:endParaRPr lang="en-US" sz="1500" dirty="0">
              <a:cs typeface="Calibri"/>
            </a:endParaRPr>
          </a:p>
          <a:p>
            <a:pPr marL="1384300" marR="32950" lvl="2" indent="-4572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550" baseline="1606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212" y="304800"/>
            <a:ext cx="661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Launching an RMI Registry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269619" y="601408"/>
            <a:ext cx="2179763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-4" baseline="3103" dirty="0" smtClean="0">
                <a:latin typeface="Calibri"/>
                <a:cs typeface="Calibri"/>
              </a:rPr>
              <a:t>E</a:t>
            </a:r>
            <a:r>
              <a:rPr sz="6600" spc="-84" baseline="3103" dirty="0" smtClean="0">
                <a:latin typeface="Calibri"/>
                <a:cs typeface="Calibri"/>
              </a:rPr>
              <a:t>x</a:t>
            </a:r>
            <a:r>
              <a:rPr sz="6600" spc="0" baseline="3103" dirty="0" smtClean="0">
                <a:latin typeface="Calibri"/>
                <a:cs typeface="Calibri"/>
              </a:rPr>
              <a:t>am</a:t>
            </a:r>
            <a:r>
              <a:rPr sz="6600" spc="4" baseline="3103" dirty="0" smtClean="0">
                <a:latin typeface="Calibri"/>
                <a:cs typeface="Calibri"/>
              </a:rPr>
              <a:t>p</a:t>
            </a:r>
            <a:r>
              <a:rPr sz="6600" spc="-4" baseline="3103" dirty="0" smtClean="0">
                <a:latin typeface="Calibri"/>
                <a:cs typeface="Calibri"/>
              </a:rPr>
              <a:t>l</a:t>
            </a:r>
            <a:r>
              <a:rPr sz="6600" spc="4" baseline="3103" dirty="0" smtClean="0">
                <a:latin typeface="Calibri"/>
                <a:cs typeface="Calibri"/>
              </a:rPr>
              <a:t>e: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2201" y="601408"/>
            <a:ext cx="3784826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lang="en-US" sz="6600" spc="-394" baseline="3103" dirty="0" smtClean="0">
                <a:latin typeface="Calibri"/>
                <a:cs typeface="Calibri"/>
              </a:rPr>
              <a:t>Addition Server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635386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40" y="1658365"/>
            <a:ext cx="46542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ppli</a:t>
            </a:r>
            <a:r>
              <a:rPr sz="4500" spc="-25" baseline="2730" dirty="0" smtClean="0">
                <a:latin typeface="Calibri"/>
                <a:cs typeface="Calibri"/>
              </a:rPr>
              <a:t>c</a:t>
            </a:r>
            <a:r>
              <a:rPr sz="4500" spc="-19" baseline="2730" dirty="0" smtClean="0">
                <a:latin typeface="Calibri"/>
                <a:cs typeface="Calibri"/>
              </a:rPr>
              <a:t>a</a:t>
            </a:r>
            <a:r>
              <a:rPr sz="4500" spc="4" baseline="2730" dirty="0" smtClean="0">
                <a:latin typeface="Calibri"/>
                <a:cs typeface="Calibri"/>
              </a:rPr>
              <a:t>t</a:t>
            </a:r>
            <a:r>
              <a:rPr sz="4500" spc="-4" baseline="2730" dirty="0" smtClean="0">
                <a:latin typeface="Calibri"/>
                <a:cs typeface="Calibri"/>
              </a:rPr>
              <a:t>i</a:t>
            </a:r>
            <a:r>
              <a:rPr sz="4500" spc="0" baseline="2730" dirty="0" smtClean="0">
                <a:latin typeface="Calibri"/>
                <a:cs typeface="Calibri"/>
              </a:rPr>
              <a:t>on</a:t>
            </a:r>
            <a:r>
              <a:rPr sz="4500" spc="-9" baseline="2730" dirty="0" smtClean="0">
                <a:latin typeface="Calibri"/>
                <a:cs typeface="Calibri"/>
              </a:rPr>
              <a:t> </a:t>
            </a:r>
            <a:r>
              <a:rPr sz="4500" spc="-19" baseline="2730" dirty="0" smtClean="0">
                <a:latin typeface="Calibri"/>
                <a:cs typeface="Calibri"/>
              </a:rPr>
              <a:t>c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29" baseline="2730" dirty="0" smtClean="0">
                <a:latin typeface="Calibri"/>
                <a:cs typeface="Calibri"/>
              </a:rPr>
              <a:t>n</a:t>
            </a:r>
            <a:r>
              <a:rPr sz="4500" spc="-34" baseline="2730" dirty="0" smtClean="0">
                <a:latin typeface="Calibri"/>
                <a:cs typeface="Calibri"/>
              </a:rPr>
              <a:t>t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in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19" baseline="2730" dirty="0" smtClean="0">
                <a:latin typeface="Calibri"/>
                <a:cs typeface="Calibri"/>
              </a:rPr>
              <a:t> </a:t>
            </a:r>
            <a:r>
              <a:rPr sz="4500" spc="-64" baseline="2730" dirty="0" smtClean="0">
                <a:latin typeface="Calibri"/>
                <a:cs typeface="Calibri"/>
              </a:rPr>
              <a:t>f</a:t>
            </a:r>
            <a:r>
              <a:rPr sz="4500" spc="0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u</a:t>
            </a:r>
            <a:r>
              <a:rPr sz="4500" spc="0" baseline="2730" dirty="0" smtClean="0">
                <a:latin typeface="Calibri"/>
                <a:cs typeface="Calibri"/>
              </a:rPr>
              <a:t>r </a:t>
            </a:r>
            <a:r>
              <a:rPr sz="4500" spc="-4" baseline="2730" dirty="0" smtClean="0">
                <a:latin typeface="Calibri"/>
                <a:cs typeface="Calibri"/>
              </a:rPr>
              <a:t>fil</a:t>
            </a:r>
            <a:r>
              <a:rPr sz="4500" spc="-9" baseline="2730" dirty="0" smtClean="0">
                <a:latin typeface="Calibri"/>
                <a:cs typeface="Calibri"/>
              </a:rPr>
              <a:t>e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412" y="2125718"/>
            <a:ext cx="258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1740" y="2145665"/>
            <a:ext cx="6155287" cy="3139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750"/>
              </a:lnSpc>
              <a:spcBef>
                <a:spcPts val="137"/>
              </a:spcBef>
            </a:pPr>
            <a:r>
              <a:rPr lang="en-US" sz="3900" spc="-225" baseline="3150" dirty="0" smtClean="0">
                <a:solidFill>
                  <a:srgbClr val="006FBF"/>
                </a:solidFill>
                <a:latin typeface="Calibri"/>
                <a:cs typeface="Calibri"/>
              </a:rPr>
              <a:t>AdderInterface.java</a:t>
            </a:r>
            <a:endParaRPr sz="2600" dirty="0">
              <a:latin typeface="Calibri"/>
              <a:cs typeface="Calibri"/>
            </a:endParaRPr>
          </a:p>
          <a:p>
            <a:pPr marL="12700" marR="41833">
              <a:lnSpc>
                <a:spcPct val="101725"/>
              </a:lnSpc>
              <a:spcBef>
                <a:spcPts val="82"/>
              </a:spcBef>
            </a:pP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em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4" dirty="0" smtClean="0">
                <a:latin typeface="Calibri"/>
                <a:cs typeface="Calibri"/>
              </a:rPr>
              <a:t>r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3" dirty="0" smtClean="0">
                <a:latin typeface="Calibri"/>
                <a:cs typeface="Calibri"/>
              </a:rPr>
              <a:t> 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lang="en-US" sz="2200" spc="-29" dirty="0" smtClean="0">
                <a:latin typeface="Calibri"/>
                <a:cs typeface="Calibri"/>
              </a:rPr>
              <a:t>adding two integers</a:t>
            </a:r>
            <a:endParaRPr sz="2200" dirty="0">
              <a:latin typeface="Calibri"/>
              <a:cs typeface="Calibri"/>
            </a:endParaRPr>
          </a:p>
          <a:p>
            <a:pPr marL="12700" marR="3318200">
              <a:lnSpc>
                <a:spcPts val="3173"/>
              </a:lnSpc>
              <a:spcBef>
                <a:spcPts val="254"/>
              </a:spcBef>
            </a:pPr>
            <a:r>
              <a:rPr lang="en-US" sz="2600" spc="-225" dirty="0" smtClean="0">
                <a:solidFill>
                  <a:srgbClr val="006FBF"/>
                </a:solidFill>
                <a:latin typeface="Calibri"/>
                <a:cs typeface="Calibri"/>
              </a:rPr>
              <a:t>Adder.java</a:t>
            </a:r>
            <a:endParaRPr sz="2200" dirty="0">
              <a:latin typeface="Calibri"/>
              <a:cs typeface="Calibri"/>
            </a:endParaRPr>
          </a:p>
          <a:p>
            <a:pPr marL="12700" marR="3318200">
              <a:lnSpc>
                <a:spcPts val="2685"/>
              </a:lnSpc>
              <a:spcBef>
                <a:spcPts val="260"/>
              </a:spcBef>
            </a:pP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em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bje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39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4" dirty="0" smtClean="0">
                <a:latin typeface="Calibri"/>
                <a:cs typeface="Calibri"/>
              </a:rPr>
              <a:t>as</a:t>
            </a:r>
            <a:r>
              <a:rPr sz="2200" spc="0" dirty="0" smtClean="0">
                <a:latin typeface="Calibri"/>
                <a:cs typeface="Calibri"/>
              </a:rPr>
              <a:t>s </a:t>
            </a:r>
            <a:endParaRPr sz="2600" dirty="0">
              <a:latin typeface="Calibri"/>
              <a:cs typeface="Calibri"/>
            </a:endParaRPr>
          </a:p>
          <a:p>
            <a:pPr marL="12700" marR="3318200">
              <a:lnSpc>
                <a:spcPts val="3173"/>
              </a:lnSpc>
              <a:spcBef>
                <a:spcPts val="220"/>
              </a:spcBef>
            </a:pPr>
            <a:r>
              <a:rPr lang="en-US" sz="2600" spc="-225" dirty="0" smtClean="0">
                <a:solidFill>
                  <a:srgbClr val="006FBF"/>
                </a:solidFill>
                <a:latin typeface="Calibri"/>
                <a:cs typeface="Calibri"/>
              </a:rPr>
              <a:t>AdditionServer.java</a:t>
            </a:r>
            <a:endParaRPr sz="2600" dirty="0">
              <a:latin typeface="Calibri"/>
              <a:cs typeface="Calibri"/>
            </a:endParaRPr>
          </a:p>
          <a:p>
            <a:pPr marL="12700" marR="41833">
              <a:lnSpc>
                <a:spcPts val="2645"/>
              </a:lnSpc>
              <a:spcBef>
                <a:spcPts val="392"/>
              </a:spcBef>
            </a:pPr>
            <a:r>
              <a:rPr lang="en-US" sz="3300" spc="4" baseline="1241" dirty="0" smtClean="0">
                <a:latin typeface="Calibri"/>
                <a:cs typeface="Calibri"/>
              </a:rPr>
              <a:t>Server hosting an Adder</a:t>
            </a:r>
            <a:endParaRPr sz="2200" dirty="0">
              <a:latin typeface="Calibri"/>
              <a:cs typeface="Calibri"/>
            </a:endParaRPr>
          </a:p>
          <a:p>
            <a:pPr marL="12700" marR="41833">
              <a:lnSpc>
                <a:spcPct val="101725"/>
              </a:lnSpc>
              <a:spcBef>
                <a:spcPts val="122"/>
              </a:spcBef>
            </a:pPr>
            <a:r>
              <a:rPr lang="en-US" sz="2600" spc="4" dirty="0" smtClean="0">
                <a:solidFill>
                  <a:srgbClr val="006FBF"/>
                </a:solidFill>
                <a:latin typeface="Calibri"/>
                <a:cs typeface="Calibri"/>
              </a:rPr>
              <a:t>AdditionClient.java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19"/>
              </a:spcBef>
            </a:pPr>
            <a:r>
              <a:rPr lang="en-US" sz="2200" spc="4" dirty="0" smtClean="0">
                <a:latin typeface="Calibri"/>
                <a:cs typeface="Calibri"/>
              </a:rPr>
              <a:t>Client accessing the adding function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412" y="2930390"/>
            <a:ext cx="258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412" y="3735062"/>
            <a:ext cx="258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412" y="4539734"/>
            <a:ext cx="258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latin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</a:rPr>
              <a:t>public </a:t>
            </a:r>
            <a:r>
              <a:rPr lang="en-US" sz="2000" dirty="0">
                <a:latin typeface="Courier New"/>
              </a:rPr>
              <a:t>interface </a:t>
            </a:r>
            <a:r>
              <a:rPr lang="en-US" sz="2000" dirty="0" err="1">
                <a:latin typeface="Courier New"/>
              </a:rPr>
              <a:t>AdderInterface</a:t>
            </a:r>
            <a:r>
              <a:rPr lang="en-US" sz="2000" dirty="0">
                <a:latin typeface="Courier New"/>
              </a:rPr>
              <a:t> extends Remote {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</a:rPr>
              <a:t>	public </a:t>
            </a:r>
            <a:r>
              <a:rPr lang="en-US" sz="2000" dirty="0" err="1">
                <a:latin typeface="Courier New"/>
              </a:rPr>
              <a:t>int</a:t>
            </a:r>
            <a:r>
              <a:rPr lang="en-US" sz="2000" dirty="0">
                <a:latin typeface="Courier New"/>
              </a:rPr>
              <a:t> add(</a:t>
            </a:r>
            <a:r>
              <a:rPr lang="en-US" sz="2000" dirty="0" err="1">
                <a:latin typeface="Courier New"/>
              </a:rPr>
              <a:t>int</a:t>
            </a:r>
            <a:r>
              <a:rPr lang="en-US" sz="2000" dirty="0">
                <a:latin typeface="Courier New"/>
              </a:rPr>
              <a:t> </a:t>
            </a:r>
            <a:r>
              <a:rPr lang="en-US" sz="2000" dirty="0" err="1">
                <a:latin typeface="Courier New"/>
              </a:rPr>
              <a:t>a,int</a:t>
            </a:r>
            <a:r>
              <a:rPr lang="en-US" sz="2000" dirty="0">
                <a:latin typeface="Courier New"/>
              </a:rPr>
              <a:t> b) throws Exception;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implementing the remote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 smtClean="0">
              <a:latin typeface="Courier New"/>
            </a:endParaRPr>
          </a:p>
          <a:p>
            <a:pPr marL="0" indent="0">
              <a:buNone/>
            </a:pPr>
            <a:endParaRPr lang="en-US" sz="1600" dirty="0">
              <a:latin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</a:rPr>
              <a:t>public </a:t>
            </a:r>
            <a:r>
              <a:rPr lang="en-US" sz="1600" dirty="0">
                <a:latin typeface="Courier New"/>
              </a:rPr>
              <a:t>class Adder extends </a:t>
            </a:r>
            <a:r>
              <a:rPr lang="en-US" sz="1600" dirty="0" err="1">
                <a:latin typeface="Courier New"/>
              </a:rPr>
              <a:t>UnicastRemoteObject</a:t>
            </a:r>
            <a:r>
              <a:rPr lang="en-US" sz="1600" dirty="0">
                <a:latin typeface="Courier New"/>
              </a:rPr>
              <a:t> implements </a:t>
            </a:r>
            <a:r>
              <a:rPr lang="en-US" sz="1600" dirty="0" err="1">
                <a:latin typeface="Courier New"/>
              </a:rPr>
              <a:t>AdderInterface</a:t>
            </a:r>
            <a:r>
              <a:rPr lang="en-US" sz="1600" dirty="0">
                <a:latin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     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    public Adder () throws </a:t>
            </a:r>
            <a:r>
              <a:rPr lang="en-US" sz="1600" dirty="0" err="1">
                <a:latin typeface="Courier New"/>
              </a:rPr>
              <a:t>RemoteException</a:t>
            </a:r>
            <a:r>
              <a:rPr lang="en-US" sz="1600" dirty="0">
                <a:latin typeface="Courier New"/>
              </a:rPr>
              <a:t> { }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     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    public </a:t>
            </a:r>
            <a:r>
              <a:rPr lang="en-US" sz="1600" dirty="0" err="1">
                <a:latin typeface="Courier New"/>
              </a:rPr>
              <a:t>int</a:t>
            </a:r>
            <a:r>
              <a:rPr lang="en-US" sz="1600" dirty="0">
                <a:latin typeface="Courier New"/>
              </a:rPr>
              <a:t> add(</a:t>
            </a:r>
            <a:r>
              <a:rPr lang="en-US" sz="1600" dirty="0" err="1">
                <a:latin typeface="Courier New"/>
              </a:rPr>
              <a:t>int</a:t>
            </a:r>
            <a:r>
              <a:rPr lang="en-US" sz="1600" dirty="0">
                <a:latin typeface="Courier New"/>
              </a:rPr>
              <a:t> a, </a:t>
            </a:r>
            <a:r>
              <a:rPr lang="en-US" sz="1600" dirty="0" err="1">
                <a:latin typeface="Courier New"/>
              </a:rPr>
              <a:t>int</a:t>
            </a:r>
            <a:r>
              <a:rPr lang="en-US" sz="1600" dirty="0">
                <a:latin typeface="Courier New"/>
              </a:rPr>
              <a:t> b) throws Exception {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    	</a:t>
            </a:r>
            <a:r>
              <a:rPr lang="en-US" sz="1600" dirty="0" err="1">
                <a:latin typeface="Courier New"/>
              </a:rPr>
              <a:t>int</a:t>
            </a:r>
            <a:r>
              <a:rPr lang="en-US" sz="1600" dirty="0">
                <a:latin typeface="Courier New"/>
              </a:rPr>
              <a:t> </a:t>
            </a:r>
            <a:r>
              <a:rPr lang="en-US" sz="1600" dirty="0" smtClean="0">
                <a:latin typeface="Courier New"/>
              </a:rPr>
              <a:t>result = </a:t>
            </a:r>
            <a:r>
              <a:rPr lang="en-US" sz="1600" dirty="0" err="1" smtClean="0">
                <a:latin typeface="Courier New"/>
              </a:rPr>
              <a:t>a+b</a:t>
            </a:r>
            <a:r>
              <a:rPr lang="en-US" sz="1600" dirty="0">
                <a:latin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	return result;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0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hosting the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/>
              </a:rPr>
              <a:t>public class </a:t>
            </a:r>
            <a:r>
              <a:rPr lang="en-US" sz="1400" dirty="0" err="1">
                <a:latin typeface="Courier New"/>
              </a:rPr>
              <a:t>AdditionServer</a:t>
            </a:r>
            <a:r>
              <a:rPr lang="en-US" sz="1400" dirty="0">
                <a:latin typeface="Courier New"/>
              </a:rPr>
              <a:t> 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	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public static void main (String[] </a:t>
            </a:r>
            <a:r>
              <a:rPr lang="en-US" sz="1400" dirty="0" err="1">
                <a:latin typeface="Courier New"/>
              </a:rPr>
              <a:t>args</a:t>
            </a:r>
            <a:r>
              <a:rPr lang="en-US" sz="1400" dirty="0">
                <a:latin typeface="Courier New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try 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	</a:t>
            </a:r>
            <a:r>
              <a:rPr lang="en-US" sz="1400" dirty="0" err="1">
                <a:latin typeface="Courier New"/>
              </a:rPr>
              <a:t>System.setSecurityManager</a:t>
            </a:r>
            <a:r>
              <a:rPr lang="en-US" sz="1400" dirty="0">
                <a:latin typeface="Courier New"/>
              </a:rPr>
              <a:t>(new </a:t>
            </a:r>
            <a:r>
              <a:rPr lang="en-US" sz="1400" dirty="0" err="1">
                <a:latin typeface="Courier New"/>
              </a:rPr>
              <a:t>SecurityManager</a:t>
            </a:r>
            <a:r>
              <a:rPr lang="en-US" sz="1400" dirty="0">
                <a:latin typeface="Courier New"/>
              </a:rPr>
              <a:t>());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	</a:t>
            </a:r>
            <a:r>
              <a:rPr lang="en-US" sz="1400" dirty="0" err="1">
                <a:latin typeface="Courier New"/>
              </a:rPr>
              <a:t>LocateRegistry.createRegistry</a:t>
            </a:r>
            <a:r>
              <a:rPr lang="en-US" sz="1400" dirty="0">
                <a:latin typeface="Courier New"/>
              </a:rPr>
              <a:t>(1099);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	Adder a = new Adder();	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	</a:t>
            </a:r>
            <a:r>
              <a:rPr lang="en-US" sz="1400" dirty="0" err="1">
                <a:latin typeface="Courier New"/>
              </a:rPr>
              <a:t>Naming.rebind</a:t>
            </a:r>
            <a:r>
              <a:rPr lang="en-US" sz="1400" dirty="0">
                <a:latin typeface="Courier New"/>
              </a:rPr>
              <a:t>("</a:t>
            </a:r>
            <a:r>
              <a:rPr lang="en-US" sz="1400" dirty="0" err="1">
                <a:latin typeface="Courier New"/>
              </a:rPr>
              <a:t>rmi</a:t>
            </a:r>
            <a:r>
              <a:rPr lang="en-US" sz="1400" dirty="0">
                <a:latin typeface="Courier New"/>
              </a:rPr>
              <a:t>://localhost/ABC", a);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	</a:t>
            </a:r>
            <a:r>
              <a:rPr lang="en-US" sz="1400" dirty="0" err="1">
                <a:latin typeface="Courier New"/>
              </a:rPr>
              <a:t>System.out.println</a:t>
            </a:r>
            <a:r>
              <a:rPr lang="en-US" sz="1400" dirty="0">
                <a:latin typeface="Courier New"/>
              </a:rPr>
              <a:t>("Addition Server is ready.");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}catch (Exception e) {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	</a:t>
            </a:r>
            <a:r>
              <a:rPr lang="en-US" sz="1400" dirty="0" err="1">
                <a:latin typeface="Courier New"/>
              </a:rPr>
              <a:t>System.out.println</a:t>
            </a:r>
            <a:r>
              <a:rPr lang="en-US" sz="1400" dirty="0">
                <a:latin typeface="Courier New"/>
              </a:rPr>
              <a:t>("Addition Server failed: " + e);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	}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43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calling the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/>
              </a:rPr>
              <a:t>public class </a:t>
            </a:r>
            <a:r>
              <a:rPr lang="en-US" sz="1200" dirty="0" err="1">
                <a:latin typeface="Courier New"/>
              </a:rPr>
              <a:t>AdditionClient</a:t>
            </a:r>
            <a:r>
              <a:rPr lang="en-US" sz="1200" dirty="0">
                <a:latin typeface="Courier New"/>
              </a:rPr>
              <a:t> {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public static void main (String[] </a:t>
            </a:r>
            <a:r>
              <a:rPr lang="en-US" sz="1200" dirty="0" err="1">
                <a:latin typeface="Courier New"/>
              </a:rPr>
              <a:t>args</a:t>
            </a:r>
            <a:r>
              <a:rPr lang="en-US" sz="1200" dirty="0">
                <a:latin typeface="Courier New"/>
              </a:rPr>
              <a:t>) {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</a:t>
            </a:r>
            <a:r>
              <a:rPr lang="en-US" sz="1200" dirty="0" err="1">
                <a:latin typeface="Courier New"/>
              </a:rPr>
              <a:t>AdderInterface</a:t>
            </a:r>
            <a:r>
              <a:rPr lang="en-US" sz="1200" dirty="0">
                <a:latin typeface="Courier New"/>
              </a:rPr>
              <a:t> a;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try {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	</a:t>
            </a:r>
            <a:r>
              <a:rPr lang="en-US" sz="1200" dirty="0" err="1">
                <a:latin typeface="Courier New"/>
              </a:rPr>
              <a:t>System.setSecurityManager</a:t>
            </a:r>
            <a:r>
              <a:rPr lang="en-US" sz="1200" dirty="0">
                <a:latin typeface="Courier New"/>
              </a:rPr>
              <a:t>(new </a:t>
            </a:r>
            <a:r>
              <a:rPr lang="en-US" sz="1200" dirty="0" err="1">
                <a:latin typeface="Courier New"/>
              </a:rPr>
              <a:t>SecurityManager</a:t>
            </a:r>
            <a:r>
              <a:rPr lang="en-US" sz="1200" dirty="0">
                <a:latin typeface="Courier New"/>
              </a:rPr>
              <a:t>());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	a = (</a:t>
            </a:r>
            <a:r>
              <a:rPr lang="en-US" sz="1200" dirty="0" err="1">
                <a:latin typeface="Courier New"/>
              </a:rPr>
              <a:t>AdderInterface</a:t>
            </a:r>
            <a:r>
              <a:rPr lang="en-US" sz="1200" dirty="0">
                <a:latin typeface="Courier New"/>
              </a:rPr>
              <a:t>)</a:t>
            </a:r>
            <a:r>
              <a:rPr lang="en-US" sz="1200" dirty="0" err="1">
                <a:latin typeface="Courier New"/>
              </a:rPr>
              <a:t>Naming.lookup</a:t>
            </a:r>
            <a:r>
              <a:rPr lang="en-US" sz="1200" dirty="0">
                <a:latin typeface="Courier New"/>
              </a:rPr>
              <a:t>("</a:t>
            </a:r>
            <a:r>
              <a:rPr lang="en-US" sz="1200" dirty="0" err="1">
                <a:latin typeface="Courier New"/>
              </a:rPr>
              <a:t>rmi</a:t>
            </a:r>
            <a:r>
              <a:rPr lang="en-US" sz="1200" dirty="0">
                <a:latin typeface="Courier New"/>
              </a:rPr>
              <a:t>://localhost/ABC");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	</a:t>
            </a:r>
            <a:r>
              <a:rPr lang="en-US" sz="1200" dirty="0" err="1">
                <a:latin typeface="Courier New"/>
              </a:rPr>
              <a:t>int</a:t>
            </a:r>
            <a:r>
              <a:rPr lang="en-US" sz="1200" dirty="0">
                <a:latin typeface="Courier New"/>
              </a:rPr>
              <a:t> result = </a:t>
            </a:r>
            <a:r>
              <a:rPr lang="en-US" sz="1200" dirty="0" err="1">
                <a:latin typeface="Courier New"/>
              </a:rPr>
              <a:t>a.add</a:t>
            </a:r>
            <a:r>
              <a:rPr lang="en-US" sz="1200" dirty="0">
                <a:latin typeface="Courier New"/>
              </a:rPr>
              <a:t>(9,10);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	</a:t>
            </a:r>
            <a:r>
              <a:rPr lang="en-US" sz="1200" dirty="0" err="1">
                <a:latin typeface="Courier New"/>
              </a:rPr>
              <a:t>System.out.println</a:t>
            </a:r>
            <a:r>
              <a:rPr lang="en-US" sz="1200" dirty="0">
                <a:latin typeface="Courier New"/>
              </a:rPr>
              <a:t>("Result is: " + result); 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}catch (Exception e) {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	</a:t>
            </a:r>
            <a:r>
              <a:rPr lang="en-US" sz="1200" dirty="0" err="1">
                <a:latin typeface="Courier New"/>
              </a:rPr>
              <a:t>System.out.println</a:t>
            </a:r>
            <a:r>
              <a:rPr lang="en-US" sz="1200" dirty="0" smtClean="0">
                <a:latin typeface="Courier New"/>
              </a:rPr>
              <a:t>(“Exception</a:t>
            </a:r>
            <a:r>
              <a:rPr lang="en-US" sz="1200" dirty="0">
                <a:latin typeface="Courier New"/>
              </a:rPr>
              <a:t>: " + e);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	}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	}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96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/>
              </a:rPr>
              <a:t>grant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</a:rPr>
              <a:t>permission </a:t>
            </a:r>
            <a:r>
              <a:rPr lang="en-US" sz="2000" dirty="0" err="1">
                <a:latin typeface="Consolas"/>
              </a:rPr>
              <a:t>java.security.AllPermission</a:t>
            </a:r>
            <a:r>
              <a:rPr lang="en-US" sz="2000" dirty="0"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nsolas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/>
              </a:rPr>
              <a:t>VM arguments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Djava.security.policy</a:t>
            </a:r>
            <a:r>
              <a:rPr lang="en-US" sz="2000" dirty="0"/>
              <a:t>=file:${</a:t>
            </a:r>
            <a:r>
              <a:rPr lang="en-US" sz="2000" dirty="0" err="1"/>
              <a:t>workspace_loc</a:t>
            </a:r>
            <a:r>
              <a:rPr lang="en-US" sz="2000" dirty="0"/>
              <a:t>}/</a:t>
            </a:r>
            <a:r>
              <a:rPr lang="en-US" sz="2000" dirty="0" err="1"/>
              <a:t>RMIClientSide</a:t>
            </a:r>
            <a:r>
              <a:rPr lang="en-US" sz="2000" dirty="0"/>
              <a:t>/</a:t>
            </a:r>
            <a:r>
              <a:rPr lang="en-US" sz="2000" dirty="0" err="1"/>
              <a:t>security.policy</a:t>
            </a:r>
            <a:r>
              <a:rPr lang="en-US" sz="2000" dirty="0"/>
              <a:t> -</a:t>
            </a:r>
            <a:r>
              <a:rPr lang="en-US" sz="2000" dirty="0" err="1"/>
              <a:t>Djava.rmi.server.codebase</a:t>
            </a:r>
            <a:r>
              <a:rPr lang="en-US" sz="2000" dirty="0"/>
              <a:t>=file:${</a:t>
            </a:r>
            <a:r>
              <a:rPr lang="en-US" sz="2000" dirty="0" err="1"/>
              <a:t>workspace_loc</a:t>
            </a:r>
            <a:r>
              <a:rPr lang="en-US" sz="2000" dirty="0"/>
              <a:t>}/</a:t>
            </a:r>
            <a:r>
              <a:rPr lang="en-US" sz="2000" dirty="0" err="1"/>
              <a:t>RMIClientSide</a:t>
            </a:r>
            <a:r>
              <a:rPr lang="en-US" sz="2000" dirty="0"/>
              <a:t>/bin/</a:t>
            </a:r>
          </a:p>
        </p:txBody>
      </p:sp>
    </p:spTree>
    <p:extLst>
      <p:ext uri="{BB962C8B-B14F-4D97-AF65-F5344CB8AC3E}">
        <p14:creationId xmlns:p14="http://schemas.microsoft.com/office/powerpoint/2010/main" val="37321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4540" y="3264013"/>
            <a:ext cx="146424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4" baseline="3103" dirty="0" smtClean="0">
                <a:latin typeface="Calibri"/>
                <a:cs typeface="Calibri"/>
              </a:rPr>
              <a:t>ns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4" baseline="3103" dirty="0" smtClean="0">
                <a:latin typeface="Calibri"/>
                <a:cs typeface="Calibri"/>
              </a:rPr>
              <a:t>de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5979" y="3264013"/>
            <a:ext cx="10599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J</a:t>
            </a:r>
            <a:r>
              <a:rPr sz="6600" spc="-69" baseline="3103" dirty="0" smtClean="0">
                <a:latin typeface="Calibri"/>
                <a:cs typeface="Calibri"/>
              </a:rPr>
              <a:t>a</a:t>
            </a:r>
            <a:r>
              <a:rPr sz="6600" spc="-54" baseline="3103" dirty="0" smtClean="0">
                <a:latin typeface="Calibri"/>
                <a:cs typeface="Calibri"/>
              </a:rPr>
              <a:t>v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1919" y="3264013"/>
            <a:ext cx="10327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spc="-4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MI</a:t>
            </a:r>
            <a:endParaRPr sz="4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878840" y="601408"/>
            <a:ext cx="5211260" cy="132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27807" marR="41833">
              <a:lnSpc>
                <a:spcPts val="4585"/>
              </a:lnSpc>
              <a:spcBef>
                <a:spcPts val="229"/>
              </a:spcBef>
            </a:pPr>
            <a:r>
              <a:rPr sz="6600" spc="-75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e</a:t>
            </a:r>
            <a:r>
              <a:rPr sz="6600" spc="-3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r>
              <a:rPr sz="6600" spc="-4" baseline="3103" dirty="0" smtClean="0">
                <a:latin typeface="Calibri"/>
                <a:cs typeface="Calibri"/>
              </a:rPr>
              <a:t>l</a:t>
            </a:r>
            <a:r>
              <a:rPr sz="6600" spc="0" baseline="3103" dirty="0" smtClean="0">
                <a:latin typeface="Calibri"/>
                <a:cs typeface="Calibri"/>
              </a:rPr>
              <a:t>l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899"/>
              </a:spcBef>
            </a:pPr>
            <a:r>
              <a:rPr sz="2200" spc="-4" dirty="0" smtClean="0">
                <a:latin typeface="Calibri"/>
                <a:cs typeface="Calibri"/>
              </a:rPr>
              <a:t>J</a:t>
            </a:r>
            <a:r>
              <a:rPr sz="2200" spc="-29" dirty="0" smtClean="0">
                <a:latin typeface="Calibri"/>
                <a:cs typeface="Calibri"/>
              </a:rPr>
              <a:t>av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RM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ppli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ns</a:t>
            </a:r>
            <a:r>
              <a:rPr sz="2200" spc="-100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f</a:t>
            </a:r>
            <a:r>
              <a:rPr sz="2200" spc="-8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h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ee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ies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1608397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3412" y="1939052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21740" y="1954403"/>
            <a:ext cx="237153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-29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 o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je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 s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19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-29" baseline="2730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39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1740" y="2238149"/>
            <a:ext cx="133603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69212" y="2251202"/>
            <a:ext cx="5968196" cy="50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1835"/>
              </a:lnSpc>
              <a:spcBef>
                <a:spcPts val="91"/>
              </a:spcBef>
            </a:pPr>
            <a:r>
              <a:rPr sz="2550" spc="-4" baseline="3212" dirty="0" smtClean="0">
                <a:latin typeface="Calibri"/>
                <a:cs typeface="Calibri"/>
              </a:rPr>
              <a:t>H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19" baseline="3212" dirty="0" smtClean="0">
                <a:latin typeface="Calibri"/>
                <a:cs typeface="Calibri"/>
              </a:rPr>
              <a:t>s</a:t>
            </a:r>
            <a:r>
              <a:rPr sz="2550" spc="0" baseline="3212" dirty="0" smtClean="0">
                <a:latin typeface="Calibri"/>
                <a:cs typeface="Calibri"/>
              </a:rPr>
              <a:t>t</a:t>
            </a:r>
            <a:r>
              <a:rPr sz="2550" spc="4" baseline="3212" dirty="0" smtClean="0">
                <a:latin typeface="Calibri"/>
                <a:cs typeface="Calibri"/>
              </a:rPr>
              <a:t> </a:t>
            </a:r>
            <a:r>
              <a:rPr sz="2550" spc="-19" baseline="3212" dirty="0" smtClean="0">
                <a:latin typeface="Calibri"/>
                <a:cs typeface="Calibri"/>
              </a:rPr>
              <a:t>r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e o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0" baseline="3212" dirty="0" smtClean="0">
                <a:latin typeface="Calibri"/>
                <a:cs typeface="Calibri"/>
              </a:rPr>
              <a:t>j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0" baseline="3212" dirty="0" smtClean="0">
                <a:latin typeface="Calibri"/>
                <a:cs typeface="Calibri"/>
              </a:rPr>
              <a:t>c</a:t>
            </a:r>
            <a:r>
              <a:rPr sz="2550" spc="4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10"/>
              </a:spcBef>
            </a:pPr>
            <a:r>
              <a:rPr sz="2550" spc="-4" baseline="1606" dirty="0" smtClean="0">
                <a:latin typeface="Calibri"/>
                <a:cs typeface="Calibri"/>
              </a:rPr>
              <a:t>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ndl</a:t>
            </a:r>
            <a:r>
              <a:rPr sz="2550" spc="0" baseline="1606" dirty="0" smtClean="0">
                <a:latin typeface="Calibri"/>
                <a:cs typeface="Calibri"/>
              </a:rPr>
              <a:t>e</a:t>
            </a:r>
            <a:r>
              <a:rPr sz="2550" spc="-25" baseline="1606" dirty="0" smtClean="0">
                <a:latin typeface="Calibri"/>
                <a:cs typeface="Calibri"/>
              </a:rPr>
              <a:t> 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4" baseline="1606" dirty="0" smtClean="0">
                <a:latin typeface="Calibri"/>
                <a:cs typeface="Calibri"/>
              </a:rPr>
              <a:t>mm</a:t>
            </a:r>
            <a:r>
              <a:rPr sz="2550" spc="4" baseline="1606" dirty="0" smtClean="0">
                <a:latin typeface="Calibri"/>
                <a:cs typeface="Calibri"/>
              </a:rPr>
              <a:t>uni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-9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ti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4" baseline="1606" dirty="0" smtClean="0">
                <a:latin typeface="Calibri"/>
                <a:cs typeface="Calibri"/>
              </a:rPr>
              <a:t>n</a:t>
            </a:r>
            <a:r>
              <a:rPr sz="2550" spc="0" baseline="1606" dirty="0" smtClean="0">
                <a:latin typeface="Calibri"/>
                <a:cs typeface="Calibri"/>
              </a:rPr>
              <a:t>s</a:t>
            </a:r>
            <a:r>
              <a:rPr sz="2550" spc="-44" baseline="1606" dirty="0" smtClean="0">
                <a:latin typeface="Calibri"/>
                <a:cs typeface="Calibri"/>
              </a:rPr>
              <a:t> 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in</a:t>
            </a:r>
            <a:r>
              <a:rPr sz="2550" spc="0" baseline="1606" dirty="0" smtClean="0">
                <a:latin typeface="Calibri"/>
                <a:cs typeface="Calibri"/>
              </a:rPr>
              <a:t>g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i</a:t>
            </a:r>
            <a:r>
              <a:rPr sz="2550" spc="-9" baseline="1606" dirty="0" smtClean="0">
                <a:latin typeface="Calibri"/>
                <a:cs typeface="Calibri"/>
              </a:rPr>
              <a:t>n</a:t>
            </a:r>
            <a:r>
              <a:rPr sz="2550" spc="-4" baseline="1606" dirty="0" smtClean="0">
                <a:latin typeface="Calibri"/>
                <a:cs typeface="Calibri"/>
              </a:rPr>
              <a:t>t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24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/</a:t>
            </a:r>
            <a:r>
              <a:rPr sz="2550" spc="14" baseline="1606" dirty="0" smtClean="0">
                <a:latin typeface="Calibri"/>
                <a:cs typeface="Calibri"/>
              </a:rPr>
              <a:t> </a:t>
            </a:r>
            <a:r>
              <a:rPr sz="2550" spc="-9" baseline="1606" dirty="0" smtClean="0">
                <a:latin typeface="Calibri"/>
                <a:cs typeface="Calibri"/>
              </a:rPr>
              <a:t>g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in</a:t>
            </a:r>
            <a:r>
              <a:rPr sz="2550" spc="0" baseline="1606" dirty="0" smtClean="0">
                <a:latin typeface="Calibri"/>
                <a:cs typeface="Calibri"/>
              </a:rPr>
              <a:t>g</a:t>
            </a:r>
            <a:r>
              <a:rPr sz="2550" spc="-25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u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f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0" baseline="1606" dirty="0" smtClean="0">
                <a:latin typeface="Calibri"/>
                <a:cs typeface="Calibri"/>
              </a:rPr>
              <a:t>om</a:t>
            </a:r>
            <a:r>
              <a:rPr sz="2550" spc="-4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thes</a:t>
            </a:r>
            <a:r>
              <a:rPr sz="2550" spc="0" baseline="1606" dirty="0" smtClean="0">
                <a:latin typeface="Calibri"/>
                <a:cs typeface="Calibri"/>
              </a:rPr>
              <a:t>e</a:t>
            </a:r>
            <a:r>
              <a:rPr sz="2550" spc="-19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b</a:t>
            </a:r>
            <a:r>
              <a:rPr sz="2550" spc="0" baseline="1606" dirty="0" smtClean="0">
                <a:latin typeface="Calibri"/>
                <a:cs typeface="Calibri"/>
              </a:rPr>
              <a:t>j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0" baseline="1606" dirty="0" smtClean="0">
                <a:latin typeface="Calibri"/>
                <a:cs typeface="Calibri"/>
              </a:rPr>
              <a:t>c</a:t>
            </a:r>
            <a:r>
              <a:rPr sz="2550" spc="4" baseline="1606" dirty="0" smtClean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3412" y="2762012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740" y="2777363"/>
            <a:ext cx="75734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19" baseline="273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1740" y="3061109"/>
            <a:ext cx="133603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9212" y="3074162"/>
            <a:ext cx="6021021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1835"/>
              </a:lnSpc>
              <a:spcBef>
                <a:spcPts val="91"/>
              </a:spcBef>
            </a:pPr>
            <a:r>
              <a:rPr sz="2550" spc="4" baseline="3212" dirty="0" smtClean="0">
                <a:latin typeface="Calibri"/>
                <a:cs typeface="Calibri"/>
              </a:rPr>
              <a:t>Issu</a:t>
            </a:r>
            <a:r>
              <a:rPr sz="2550" spc="0" baseline="3212" dirty="0" smtClean="0">
                <a:latin typeface="Calibri"/>
                <a:cs typeface="Calibri"/>
              </a:rPr>
              <a:t>e</a:t>
            </a:r>
            <a:r>
              <a:rPr sz="2550" spc="-34" baseline="3212" dirty="0" smtClean="0">
                <a:latin typeface="Calibri"/>
                <a:cs typeface="Calibri"/>
              </a:rPr>
              <a:t> </a:t>
            </a:r>
            <a:r>
              <a:rPr sz="2550" spc="-14" baseline="3212" dirty="0" smtClean="0">
                <a:latin typeface="Calibri"/>
                <a:cs typeface="Calibri"/>
              </a:rPr>
              <a:t>c</a:t>
            </a:r>
            <a:r>
              <a:rPr sz="2550" spc="0" baseline="3212" dirty="0" smtClean="0">
                <a:latin typeface="Calibri"/>
                <a:cs typeface="Calibri"/>
              </a:rPr>
              <a:t>a</a:t>
            </a:r>
            <a:r>
              <a:rPr sz="2550" spc="4" baseline="3212" dirty="0" smtClean="0">
                <a:latin typeface="Calibri"/>
                <a:cs typeface="Calibri"/>
              </a:rPr>
              <a:t>ll</a:t>
            </a:r>
            <a:r>
              <a:rPr sz="2550" spc="0" baseline="3212" dirty="0" smtClean="0">
                <a:latin typeface="Calibri"/>
                <a:cs typeface="Calibri"/>
              </a:rPr>
              <a:t>s</a:t>
            </a:r>
            <a:r>
              <a:rPr sz="2550" spc="-19" baseline="3212" dirty="0" smtClean="0">
                <a:latin typeface="Calibri"/>
                <a:cs typeface="Calibri"/>
              </a:rPr>
              <a:t> </a:t>
            </a:r>
            <a:r>
              <a:rPr sz="2550" spc="-4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o 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-9" baseline="3212" dirty="0" smtClean="0">
                <a:latin typeface="Calibri"/>
                <a:cs typeface="Calibri"/>
              </a:rPr>
              <a:t>e</a:t>
            </a:r>
            <a:r>
              <a:rPr sz="2550" spc="4" baseline="3212" dirty="0" smtClean="0">
                <a:latin typeface="Calibri"/>
                <a:cs typeface="Calibri"/>
              </a:rPr>
              <a:t>th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d</a:t>
            </a:r>
            <a:r>
              <a:rPr sz="2550" spc="0" baseline="3212" dirty="0" smtClean="0">
                <a:latin typeface="Calibri"/>
                <a:cs typeface="Calibri"/>
              </a:rPr>
              <a:t>s</a:t>
            </a:r>
            <a:r>
              <a:rPr sz="2550" spc="-19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i</a:t>
            </a:r>
            <a:r>
              <a:rPr sz="2550" spc="0" baseline="3212" dirty="0" smtClean="0">
                <a:latin typeface="Calibri"/>
                <a:cs typeface="Calibri"/>
              </a:rPr>
              <a:t>n</a:t>
            </a:r>
            <a:r>
              <a:rPr sz="2550" spc="-19" baseline="3212" dirty="0" smtClean="0">
                <a:latin typeface="Calibri"/>
                <a:cs typeface="Calibri"/>
              </a:rPr>
              <a:t> r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e</a:t>
            </a:r>
            <a:r>
              <a:rPr sz="2550" spc="4" baseline="3212" dirty="0" smtClean="0">
                <a:latin typeface="Calibri"/>
                <a:cs typeface="Calibri"/>
              </a:rPr>
              <a:t> 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0" baseline="3212" dirty="0" smtClean="0">
                <a:latin typeface="Calibri"/>
                <a:cs typeface="Calibri"/>
              </a:rPr>
              <a:t>j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0" baseline="3212" dirty="0" smtClean="0">
                <a:latin typeface="Calibri"/>
                <a:cs typeface="Calibri"/>
              </a:rPr>
              <a:t>c</a:t>
            </a:r>
            <a:r>
              <a:rPr sz="2550" spc="4" baseline="3212" dirty="0" smtClean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10"/>
              </a:spcBef>
            </a:pPr>
            <a:r>
              <a:rPr sz="2550" spc="-4" baseline="1606" dirty="0" smtClean="0">
                <a:latin typeface="Calibri"/>
                <a:cs typeface="Calibri"/>
              </a:rPr>
              <a:t>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ndl</a:t>
            </a:r>
            <a:r>
              <a:rPr sz="2550" spc="0" baseline="1606" dirty="0" smtClean="0">
                <a:latin typeface="Calibri"/>
                <a:cs typeface="Calibri"/>
              </a:rPr>
              <a:t>e</a:t>
            </a:r>
            <a:r>
              <a:rPr sz="2550" spc="-25" baseline="1606" dirty="0" smtClean="0">
                <a:latin typeface="Calibri"/>
                <a:cs typeface="Calibri"/>
              </a:rPr>
              <a:t> 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4" baseline="1606" dirty="0" smtClean="0">
                <a:latin typeface="Calibri"/>
                <a:cs typeface="Calibri"/>
              </a:rPr>
              <a:t>mm</a:t>
            </a:r>
            <a:r>
              <a:rPr sz="2550" spc="4" baseline="1606" dirty="0" smtClean="0">
                <a:latin typeface="Calibri"/>
                <a:cs typeface="Calibri"/>
              </a:rPr>
              <a:t>uni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-9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ti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4" baseline="1606" dirty="0" smtClean="0">
                <a:latin typeface="Calibri"/>
                <a:cs typeface="Calibri"/>
              </a:rPr>
              <a:t>n</a:t>
            </a:r>
            <a:r>
              <a:rPr sz="2550" spc="0" baseline="1606" dirty="0" smtClean="0">
                <a:latin typeface="Calibri"/>
                <a:cs typeface="Calibri"/>
              </a:rPr>
              <a:t>s</a:t>
            </a:r>
            <a:r>
              <a:rPr sz="2550" spc="-44" baseline="1606" dirty="0" smtClean="0">
                <a:latin typeface="Calibri"/>
                <a:cs typeface="Calibri"/>
              </a:rPr>
              <a:t> </a:t>
            </a:r>
            <a:r>
              <a:rPr sz="2550" spc="-9" baseline="1606" dirty="0" smtClean="0">
                <a:latin typeface="Calibri"/>
                <a:cs typeface="Calibri"/>
              </a:rPr>
              <a:t>g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in</a:t>
            </a:r>
            <a:r>
              <a:rPr sz="2550" spc="0" baseline="1606" dirty="0" smtClean="0">
                <a:latin typeface="Calibri"/>
                <a:cs typeface="Calibri"/>
              </a:rPr>
              <a:t>g</a:t>
            </a:r>
            <a:r>
              <a:rPr sz="2550" spc="-24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u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4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t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/</a:t>
            </a:r>
            <a:r>
              <a:rPr sz="2550" spc="19" baseline="1606" dirty="0" smtClean="0">
                <a:latin typeface="Calibri"/>
                <a:cs typeface="Calibri"/>
              </a:rPr>
              <a:t> 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in</a:t>
            </a:r>
            <a:r>
              <a:rPr sz="2550" spc="0" baseline="1606" dirty="0" smtClean="0">
                <a:latin typeface="Calibri"/>
                <a:cs typeface="Calibri"/>
              </a:rPr>
              <a:t>g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i</a:t>
            </a:r>
            <a:r>
              <a:rPr sz="2550" spc="0" baseline="1606" dirty="0" smtClean="0">
                <a:latin typeface="Calibri"/>
                <a:cs typeface="Calibri"/>
              </a:rPr>
              <a:t>n</a:t>
            </a:r>
            <a:r>
              <a:rPr sz="2550" spc="-1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f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0" baseline="1606" dirty="0" smtClean="0">
                <a:latin typeface="Calibri"/>
                <a:cs typeface="Calibri"/>
              </a:rPr>
              <a:t>om</a:t>
            </a:r>
            <a:r>
              <a:rPr sz="2550" spc="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thes</a:t>
            </a:r>
            <a:r>
              <a:rPr sz="2550" spc="0" baseline="1606" dirty="0" smtClean="0">
                <a:latin typeface="Calibri"/>
                <a:cs typeface="Calibri"/>
              </a:rPr>
              <a:t>e</a:t>
            </a:r>
            <a:r>
              <a:rPr sz="2550" spc="-19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</a:t>
            </a:r>
            <a:r>
              <a:rPr sz="2550" spc="4" baseline="1606" dirty="0" smtClean="0">
                <a:latin typeface="Calibri"/>
                <a:cs typeface="Calibri"/>
              </a:rPr>
              <a:t>b</a:t>
            </a:r>
            <a:r>
              <a:rPr sz="2550" spc="0" baseline="1606" dirty="0" smtClean="0">
                <a:latin typeface="Calibri"/>
                <a:cs typeface="Calibri"/>
              </a:rPr>
              <a:t>j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0" baseline="1606" dirty="0" smtClean="0">
                <a:latin typeface="Calibri"/>
                <a:cs typeface="Calibri"/>
              </a:rPr>
              <a:t>c</a:t>
            </a:r>
            <a:r>
              <a:rPr sz="2550" spc="4" baseline="1606" dirty="0" smtClean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412" y="3584972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740" y="3600323"/>
            <a:ext cx="174655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Ob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je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1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-29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1740" y="3884069"/>
            <a:ext cx="133603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9212" y="3897122"/>
            <a:ext cx="4513198" cy="500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0" baseline="3212" dirty="0" smtClean="0">
                <a:latin typeface="Calibri"/>
                <a:cs typeface="Calibri"/>
              </a:rPr>
              <a:t>a</a:t>
            </a:r>
            <a:r>
              <a:rPr sz="2550" spc="4" baseline="3212" dirty="0" smtClean="0">
                <a:latin typeface="Calibri"/>
                <a:cs typeface="Calibri"/>
              </a:rPr>
              <a:t>i</a:t>
            </a:r>
            <a:r>
              <a:rPr sz="2550" spc="-9" baseline="3212" dirty="0" smtClean="0">
                <a:latin typeface="Calibri"/>
                <a:cs typeface="Calibri"/>
              </a:rPr>
              <a:t>n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a</a:t>
            </a:r>
            <a:r>
              <a:rPr sz="2550" spc="4" baseline="3212" dirty="0" smtClean="0">
                <a:latin typeface="Calibri"/>
                <a:cs typeface="Calibri"/>
              </a:rPr>
              <a:t>i</a:t>
            </a:r>
            <a:r>
              <a:rPr sz="2550" spc="0" baseline="3212" dirty="0" smtClean="0">
                <a:latin typeface="Calibri"/>
                <a:cs typeface="Calibri"/>
              </a:rPr>
              <a:t>n</a:t>
            </a:r>
            <a:r>
              <a:rPr sz="2550" spc="-4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bin</a:t>
            </a:r>
            <a:r>
              <a:rPr sz="2550" spc="-9" baseline="3212" dirty="0" smtClean="0">
                <a:latin typeface="Calibri"/>
                <a:cs typeface="Calibri"/>
              </a:rPr>
              <a:t>d</a:t>
            </a:r>
            <a:r>
              <a:rPr sz="2550" spc="-4" baseline="3212" dirty="0" smtClean="0">
                <a:latin typeface="Calibri"/>
                <a:cs typeface="Calibri"/>
              </a:rPr>
              <a:t>in</a:t>
            </a:r>
            <a:r>
              <a:rPr sz="2550" spc="0" baseline="3212" dirty="0" smtClean="0">
                <a:latin typeface="Calibri"/>
                <a:cs typeface="Calibri"/>
              </a:rPr>
              <a:t>gs</a:t>
            </a:r>
            <a:r>
              <a:rPr sz="2550" spc="-4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-9" baseline="3212" dirty="0" smtClean="0">
                <a:latin typeface="Calibri"/>
                <a:cs typeface="Calibri"/>
              </a:rPr>
              <a:t>e</a:t>
            </a:r>
            <a:r>
              <a:rPr sz="2550" spc="4" baseline="3212" dirty="0" smtClean="0">
                <a:latin typeface="Calibri"/>
                <a:cs typeface="Calibri"/>
              </a:rPr>
              <a:t>t</a:t>
            </a:r>
            <a:r>
              <a:rPr sz="2550" spc="-4" baseline="3212" dirty="0" smtClean="0">
                <a:latin typeface="Calibri"/>
                <a:cs typeface="Calibri"/>
              </a:rPr>
              <a:t>w</a:t>
            </a:r>
            <a:r>
              <a:rPr sz="2550" spc="4" baseline="3212" dirty="0" smtClean="0">
                <a:latin typeface="Calibri"/>
                <a:cs typeface="Calibri"/>
              </a:rPr>
              <a:t>ee</a:t>
            </a:r>
            <a:r>
              <a:rPr sz="2550" spc="0" baseline="3212" dirty="0" smtClean="0">
                <a:latin typeface="Calibri"/>
                <a:cs typeface="Calibri"/>
              </a:rPr>
              <a:t>n</a:t>
            </a:r>
            <a:r>
              <a:rPr sz="2550" spc="-29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n</a:t>
            </a:r>
            <a:r>
              <a:rPr sz="2550" spc="0" baseline="3212" dirty="0" smtClean="0">
                <a:latin typeface="Calibri"/>
                <a:cs typeface="Calibri"/>
              </a:rPr>
              <a:t>a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4" baseline="3212" dirty="0" smtClean="0">
                <a:latin typeface="Calibri"/>
                <a:cs typeface="Calibri"/>
              </a:rPr>
              <a:t>es</a:t>
            </a:r>
            <a:r>
              <a:rPr sz="2550" spc="0" baseline="3212" dirty="0" smtClean="0">
                <a:latin typeface="Calibri"/>
                <a:cs typeface="Calibri"/>
              </a:rPr>
              <a:t>,</a:t>
            </a:r>
            <a:r>
              <a:rPr sz="2550" spc="-19" baseline="3212" dirty="0" smtClean="0">
                <a:latin typeface="Calibri"/>
                <a:cs typeface="Calibri"/>
              </a:rPr>
              <a:t> r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e</a:t>
            </a:r>
            <a:r>
              <a:rPr sz="2550" spc="4" baseline="3212" dirty="0" smtClean="0">
                <a:latin typeface="Calibri"/>
                <a:cs typeface="Calibri"/>
              </a:rPr>
              <a:t> 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0" baseline="3212" dirty="0" smtClean="0">
                <a:latin typeface="Calibri"/>
                <a:cs typeface="Calibri"/>
              </a:rPr>
              <a:t>j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0" baseline="3212" dirty="0" smtClean="0">
                <a:latin typeface="Calibri"/>
                <a:cs typeface="Calibri"/>
              </a:rPr>
              <a:t>c</a:t>
            </a:r>
            <a:r>
              <a:rPr sz="2550" spc="4" baseline="3212" dirty="0" smtClean="0"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  <a:p>
            <a:pPr marL="12700" marR="32461">
              <a:lnSpc>
                <a:spcPts val="2039"/>
              </a:lnSpc>
              <a:spcBef>
                <a:spcPts val="10"/>
              </a:spcBef>
            </a:pPr>
            <a:r>
              <a:rPr sz="2550" spc="-4" baseline="1606" dirty="0" smtClean="0">
                <a:latin typeface="Calibri"/>
                <a:cs typeface="Calibri"/>
              </a:rPr>
              <a:t>H</a:t>
            </a:r>
            <a:r>
              <a:rPr sz="2550" spc="-25" baseline="1606" dirty="0" smtClean="0">
                <a:latin typeface="Calibri"/>
                <a:cs typeface="Calibri"/>
              </a:rPr>
              <a:t>a</a:t>
            </a:r>
            <a:r>
              <a:rPr sz="2550" spc="-14" baseline="1606" dirty="0" smtClean="0">
                <a:latin typeface="Calibri"/>
                <a:cs typeface="Calibri"/>
              </a:rPr>
              <a:t>v</a:t>
            </a:r>
            <a:r>
              <a:rPr sz="2550" spc="0" baseline="1606" dirty="0" smtClean="0">
                <a:latin typeface="Calibri"/>
                <a:cs typeface="Calibri"/>
              </a:rPr>
              <a:t>e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a </a:t>
            </a:r>
            <a:r>
              <a:rPr sz="2550" spc="-4" baseline="1606" dirty="0" smtClean="0">
                <a:latin typeface="Calibri"/>
                <a:cs typeface="Calibri"/>
              </a:rPr>
              <a:t>“</a:t>
            </a:r>
            <a:r>
              <a:rPr sz="2550" spc="4" baseline="1606" dirty="0" smtClean="0">
                <a:latin typeface="Calibri"/>
                <a:cs typeface="Calibri"/>
              </a:rPr>
              <a:t>b</a:t>
            </a:r>
            <a:r>
              <a:rPr sz="2550" spc="0" baseline="1606" dirty="0" smtClean="0">
                <a:latin typeface="Calibri"/>
                <a:cs typeface="Calibri"/>
              </a:rPr>
              <a:t>oo</a:t>
            </a:r>
            <a:r>
              <a:rPr sz="2550" spc="4" baseline="1606" dirty="0" smtClean="0">
                <a:latin typeface="Calibri"/>
                <a:cs typeface="Calibri"/>
              </a:rPr>
              <a:t>t</a:t>
            </a:r>
            <a:r>
              <a:rPr sz="2550" spc="-19" baseline="1606" dirty="0" smtClean="0">
                <a:latin typeface="Calibri"/>
                <a:cs typeface="Calibri"/>
              </a:rPr>
              <a:t>s</a:t>
            </a:r>
            <a:r>
              <a:rPr sz="2550" spc="4" baseline="1606" dirty="0" smtClean="0">
                <a:latin typeface="Calibri"/>
                <a:cs typeface="Calibri"/>
              </a:rPr>
              <a:t>t</a:t>
            </a:r>
            <a:r>
              <a:rPr sz="2550" spc="-29" baseline="1606" dirty="0" smtClean="0">
                <a:latin typeface="Calibri"/>
                <a:cs typeface="Calibri"/>
              </a:rPr>
              <a:t>r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p</a:t>
            </a:r>
            <a:r>
              <a:rPr sz="2550" spc="-9" baseline="1606" dirty="0" smtClean="0">
                <a:latin typeface="Calibri"/>
                <a:cs typeface="Calibri"/>
              </a:rPr>
              <a:t>p</a:t>
            </a:r>
            <a:r>
              <a:rPr sz="2550" spc="-4" baseline="1606" dirty="0" smtClean="0">
                <a:latin typeface="Calibri"/>
                <a:cs typeface="Calibri"/>
              </a:rPr>
              <a:t>in</a:t>
            </a:r>
            <a:r>
              <a:rPr sz="2550" spc="59" baseline="1606" dirty="0" smtClean="0">
                <a:latin typeface="Calibri"/>
                <a:cs typeface="Calibri"/>
              </a:rPr>
              <a:t>g</a:t>
            </a:r>
            <a:r>
              <a:rPr sz="2550" spc="0" baseline="1606" dirty="0" smtClean="0">
                <a:latin typeface="Calibri"/>
                <a:cs typeface="Calibri"/>
              </a:rPr>
              <a:t>”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f</a:t>
            </a:r>
            <a:r>
              <a:rPr sz="2550" spc="4" baseline="1606" dirty="0" smtClean="0">
                <a:latin typeface="Calibri"/>
                <a:cs typeface="Calibri"/>
              </a:rPr>
              <a:t>un</a:t>
            </a:r>
            <a:r>
              <a:rPr sz="2550" spc="0" baseline="1606" dirty="0" smtClean="0">
                <a:latin typeface="Calibri"/>
                <a:cs typeface="Calibri"/>
              </a:rPr>
              <a:t>c</a:t>
            </a:r>
            <a:r>
              <a:rPr sz="2550" spc="4" baseline="1606" dirty="0" smtClean="0">
                <a:latin typeface="Calibri"/>
                <a:cs typeface="Calibri"/>
              </a:rPr>
              <a:t>ti</a:t>
            </a:r>
            <a:r>
              <a:rPr sz="2550" spc="0" baseline="1606" dirty="0" smtClean="0">
                <a:latin typeface="Calibri"/>
                <a:cs typeface="Calibri"/>
              </a:rPr>
              <a:t>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9212" y="4396526"/>
            <a:ext cx="151285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4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539" y="4407281"/>
            <a:ext cx="5039418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46">
              <a:lnSpc>
                <a:spcPts val="153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vi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100" spc="-9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itial</a:t>
            </a:r>
            <a:r>
              <a:rPr sz="2100" spc="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cc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100" spc="-25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2100" spc="9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need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100" spc="29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-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  <a:spcBef>
                <a:spcPts val="7"/>
              </a:spcBef>
            </a:pP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Onc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100" spc="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as </a:t>
            </a:r>
            <a:r>
              <a:rPr sz="2100" spc="-9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b 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100" spc="-25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uc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h an 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je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t,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nee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100" spc="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100" spc="4" baseline="19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lt</a:t>
            </a:r>
            <a:r>
              <a:rPr sz="2100" spc="-4" baseline="19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100" spc="-19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egi</a:t>
            </a:r>
            <a:r>
              <a:rPr sz="2100" spc="-9" baseline="195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100" spc="14" baseline="19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100" spc="0" baseline="1950" dirty="0" smtClean="0">
                <a:solidFill>
                  <a:srgbClr val="006FBF"/>
                </a:solidFill>
                <a:latin typeface="Calibri"/>
                <a:cs typeface="Calibri"/>
              </a:rPr>
              <a:t>y!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839277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4856099"/>
            <a:ext cx="412461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79" baseline="2482" dirty="0" smtClean="0">
                <a:latin typeface="Calibri"/>
                <a:cs typeface="Calibri"/>
              </a:rPr>
              <a:t>W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’v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1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een</a:t>
            </a:r>
            <a:r>
              <a:rPr sz="3300" spc="-4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</a:t>
            </a:r>
            <a:r>
              <a:rPr sz="3300" spc="-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w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so</a:t>
            </a:r>
            <a:r>
              <a:rPr sz="3300" spc="0" baseline="2482" dirty="0" smtClean="0">
                <a:latin typeface="Calibri"/>
                <a:cs typeface="Calibri"/>
              </a:rPr>
              <a:t>me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f</a:t>
            </a:r>
            <a:r>
              <a:rPr sz="3300" spc="-13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his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w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25" baseline="2482" dirty="0" smtClean="0">
                <a:latin typeface="Calibri"/>
                <a:cs typeface="Calibri"/>
              </a:rPr>
              <a:t>k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412" y="5169932"/>
            <a:ext cx="205082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40" y="5185283"/>
            <a:ext cx="4473026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39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3000" spc="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/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un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39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3000" spc="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vi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000" spc="-34" baseline="2730" dirty="0" smtClean="0">
                <a:solidFill>
                  <a:srgbClr val="006FBF"/>
                </a:solidFill>
                <a:latin typeface="Calibri"/>
                <a:cs typeface="Calibri"/>
              </a:rPr>
              <a:t>z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-29" baseline="136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-29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39" baseline="136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3000" spc="1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r>
              <a:rPr sz="3000" spc="-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 obje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3000" spc="-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-29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3000" spc="-9" baseline="1365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5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Remote Procedure Call (RPC)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Fundamental idea: </a:t>
            </a:r>
          </a:p>
          <a:p>
            <a:pPr lvl="1"/>
            <a:r>
              <a:rPr lang="en-US" dirty="0" smtClean="0"/>
              <a:t>A server </a:t>
            </a:r>
            <a:r>
              <a:rPr lang="en-US" dirty="0"/>
              <a:t>process exports an </a:t>
            </a:r>
            <a:r>
              <a:rPr lang="en-US" i="1" u="sng" dirty="0"/>
              <a:t>interface</a:t>
            </a:r>
            <a:r>
              <a:rPr lang="en-US" dirty="0"/>
              <a:t> of procedures or functions that can be called by client programs</a:t>
            </a:r>
          </a:p>
          <a:p>
            <a:pPr lvl="2"/>
            <a:r>
              <a:rPr lang="en-US" dirty="0"/>
              <a:t>similar to library API, class definitions, etc.</a:t>
            </a:r>
          </a:p>
          <a:p>
            <a:r>
              <a:rPr lang="en-US" dirty="0"/>
              <a:t>Clients make local procedure/function calls </a:t>
            </a:r>
          </a:p>
          <a:p>
            <a:pPr lvl="1"/>
            <a:r>
              <a:rPr lang="en-US" i="1" dirty="0"/>
              <a:t>As if</a:t>
            </a:r>
            <a:r>
              <a:rPr lang="en-US" dirty="0"/>
              <a:t> directly linked with the server process</a:t>
            </a:r>
          </a:p>
          <a:p>
            <a:pPr lvl="1"/>
            <a:r>
              <a:rPr lang="en-US" dirty="0"/>
              <a:t>Under the </a:t>
            </a:r>
            <a:r>
              <a:rPr lang="en-US" dirty="0" smtClean="0"/>
              <a:t>cover:</a:t>
            </a:r>
            <a:endParaRPr lang="en-US" dirty="0"/>
          </a:p>
          <a:p>
            <a:pPr lvl="2"/>
            <a:r>
              <a:rPr lang="en-US" dirty="0" smtClean="0"/>
              <a:t>procedure</a:t>
            </a:r>
            <a:r>
              <a:rPr lang="en-US" dirty="0"/>
              <a:t>/function call is converted into a message exchange with remote server </a:t>
            </a:r>
            <a:r>
              <a:rPr lang="en-US" dirty="0" smtClean="0"/>
              <a:t>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878840" y="601408"/>
            <a:ext cx="5935357" cy="1365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8034">
              <a:lnSpc>
                <a:spcPts val="4585"/>
              </a:lnSpc>
              <a:spcBef>
                <a:spcPts val="229"/>
              </a:spcBef>
            </a:pPr>
            <a:r>
              <a:rPr sz="6600" spc="-4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M</a:t>
            </a:r>
            <a:r>
              <a:rPr sz="6600" spc="0" baseline="3103" dirty="0" smtClean="0">
                <a:latin typeface="Calibri"/>
                <a:cs typeface="Calibri"/>
              </a:rPr>
              <a:t>I 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0" baseline="3103" dirty="0" smtClean="0">
                <a:latin typeface="Calibri"/>
                <a:cs typeface="Calibri"/>
              </a:rPr>
              <a:t>n M</a:t>
            </a:r>
            <a:r>
              <a:rPr sz="6600" spc="4" baseline="3103" dirty="0" smtClean="0">
                <a:latin typeface="Calibri"/>
                <a:cs typeface="Calibri"/>
              </a:rPr>
              <a:t>o</a:t>
            </a:r>
            <a:r>
              <a:rPr sz="6600" spc="-59" baseline="3103" dirty="0" smtClean="0">
                <a:latin typeface="Calibri"/>
                <a:cs typeface="Calibri"/>
              </a:rPr>
              <a:t>r</a:t>
            </a:r>
            <a:r>
              <a:rPr sz="6600" spc="0" baseline="3103" dirty="0" smtClean="0">
                <a:latin typeface="Calibri"/>
                <a:cs typeface="Calibri"/>
              </a:rPr>
              <a:t>e </a:t>
            </a:r>
            <a:r>
              <a:rPr sz="6600" spc="4" baseline="3103" dirty="0" smtClean="0">
                <a:latin typeface="Calibri"/>
                <a:cs typeface="Calibri"/>
              </a:rPr>
              <a:t>D</a:t>
            </a:r>
            <a:r>
              <a:rPr sz="6600" spc="-19" baseline="3103" dirty="0" smtClean="0">
                <a:latin typeface="Calibri"/>
                <a:cs typeface="Calibri"/>
              </a:rPr>
              <a:t>e</a:t>
            </a:r>
            <a:r>
              <a:rPr sz="6600" spc="-44" baseline="3103" dirty="0" smtClean="0">
                <a:latin typeface="Calibri"/>
                <a:cs typeface="Calibri"/>
              </a:rPr>
              <a:t>t</a:t>
            </a:r>
            <a:r>
              <a:rPr sz="6600" spc="0" baseline="3103" dirty="0" smtClean="0">
                <a:latin typeface="Calibri"/>
                <a:cs typeface="Calibri"/>
              </a:rPr>
              <a:t>a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0" baseline="3103" dirty="0" smtClean="0">
                <a:latin typeface="Calibri"/>
                <a:cs typeface="Calibri"/>
              </a:rPr>
              <a:t>l</a:t>
            </a:r>
            <a:endParaRPr sz="4400">
              <a:latin typeface="Calibri"/>
              <a:cs typeface="Calibri"/>
            </a:endParaRPr>
          </a:p>
          <a:p>
            <a:pPr marL="12700" marR="83896">
              <a:lnSpc>
                <a:spcPct val="101725"/>
              </a:lnSpc>
              <a:spcBef>
                <a:spcPts val="2830"/>
              </a:spcBef>
            </a:pPr>
            <a:r>
              <a:rPr sz="2500" spc="0" dirty="0" smtClean="0">
                <a:latin typeface="Calibri"/>
                <a:cs typeface="Calibri"/>
              </a:rPr>
              <a:t>“</a:t>
            </a:r>
            <a:r>
              <a:rPr sz="2500" spc="-44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4" dirty="0" smtClean="0">
                <a:latin typeface="Calibri"/>
                <a:cs typeface="Calibri"/>
              </a:rPr>
              <a:t>e-i</a:t>
            </a:r>
            <a:r>
              <a:rPr sz="2500" spc="0" dirty="0" smtClean="0">
                <a:latin typeface="Calibri"/>
                <a:cs typeface="Calibri"/>
              </a:rPr>
              <a:t>z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94" dirty="0" smtClean="0">
                <a:latin typeface="Calibri"/>
                <a:cs typeface="Calibri"/>
              </a:rPr>
              <a:t>g</a:t>
            </a:r>
            <a:r>
              <a:rPr sz="2500" spc="0" dirty="0" smtClean="0">
                <a:latin typeface="Calibri"/>
                <a:cs typeface="Calibri"/>
              </a:rPr>
              <a:t>”</a:t>
            </a:r>
            <a:r>
              <a:rPr sz="2500" spc="-115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(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44" dirty="0" smtClean="0">
                <a:latin typeface="Calibri"/>
                <a:cs typeface="Calibri"/>
              </a:rPr>
              <a:t>k</a:t>
            </a:r>
            <a:r>
              <a:rPr sz="2500" spc="0" dirty="0" smtClean="0">
                <a:latin typeface="Calibri"/>
                <a:cs typeface="Calibri"/>
              </a:rPr>
              <a:t>a</a:t>
            </a:r>
            <a:r>
              <a:rPr sz="2500" spc="-27" dirty="0" smtClean="0">
                <a:latin typeface="Calibri"/>
                <a:cs typeface="Calibri"/>
              </a:rPr>
              <a:t> </a:t>
            </a:r>
            <a:r>
              <a:rPr sz="2500" i="1" spc="-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i="1" spc="0" dirty="0" smtClean="0">
                <a:solidFill>
                  <a:srgbClr val="FF0000"/>
                </a:solidFill>
                <a:latin typeface="Calibri"/>
                <a:cs typeface="Calibri"/>
              </a:rPr>
              <a:t>xp</a:t>
            </a:r>
            <a:r>
              <a:rPr sz="2500" i="1" spc="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i="1" spc="-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i="1" spc="4" dirty="0" smtClean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500" i="1" spc="0" dirty="0" smtClean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500" spc="0" dirty="0" smtClean="0">
                <a:latin typeface="Calibri"/>
                <a:cs typeface="Calibri"/>
              </a:rPr>
              <a:t>)</a:t>
            </a:r>
            <a:r>
              <a:rPr sz="2500" spc="-46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15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b</a:t>
            </a:r>
            <a:r>
              <a:rPr sz="2500" spc="4" dirty="0" smtClean="0">
                <a:latin typeface="Calibri"/>
                <a:cs typeface="Calibri"/>
              </a:rPr>
              <a:t>je</a:t>
            </a:r>
            <a:r>
              <a:rPr sz="2500" spc="0" dirty="0" smtClean="0">
                <a:latin typeface="Calibri"/>
                <a:cs typeface="Calibri"/>
              </a:rPr>
              <a:t>ct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1604956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3412" y="1980253"/>
            <a:ext cx="2222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1740" y="1997075"/>
            <a:ext cx="7047263" cy="907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5"/>
              </a:lnSpc>
              <a:spcBef>
                <a:spcPts val="95"/>
              </a:spcBef>
            </a:pP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2200" spc="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2200" spc="-4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4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1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2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4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mu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2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-1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up</a:t>
            </a:r>
            <a:r>
              <a:rPr sz="2200" spc="-1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00" spc="-1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200" spc="-4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1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4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r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unm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ling</a:t>
            </a:r>
            <a:r>
              <a:rPr sz="2200" spc="-13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gume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-7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3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200" spc="-3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ling</a:t>
            </a:r>
            <a:r>
              <a:rPr sz="2200" spc="-9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ul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ct val="101725"/>
              </a:lnSpc>
            </a:pP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2200" spc="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2200" spc="-4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mu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3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3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00" spc="-3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75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5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00" spc="-1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200" spc="-4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2200" spc="-2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3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bje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412" y="2583757"/>
            <a:ext cx="2222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095231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40" y="3114350"/>
            <a:ext cx="3626765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-44" baseline="3276" dirty="0" smtClean="0">
                <a:latin typeface="Calibri"/>
                <a:cs typeface="Calibri"/>
              </a:rPr>
              <a:t>R</a:t>
            </a:r>
            <a:r>
              <a:rPr sz="3750" spc="4" baseline="3276" dirty="0" smtClean="0">
                <a:latin typeface="Calibri"/>
                <a:cs typeface="Calibri"/>
              </a:rPr>
              <a:t>e</a:t>
            </a:r>
            <a:r>
              <a:rPr sz="3750" spc="0" baseline="3276" dirty="0" smtClean="0">
                <a:latin typeface="Calibri"/>
                <a:cs typeface="Calibri"/>
              </a:rPr>
              <a:t>g</a:t>
            </a:r>
            <a:r>
              <a:rPr sz="3750" spc="4" baseline="3276" dirty="0" smtClean="0">
                <a:latin typeface="Calibri"/>
                <a:cs typeface="Calibri"/>
              </a:rPr>
              <a:t>i</a:t>
            </a:r>
            <a:r>
              <a:rPr sz="3750" spc="-29" baseline="3276" dirty="0" smtClean="0">
                <a:latin typeface="Calibri"/>
                <a:cs typeface="Calibri"/>
              </a:rPr>
              <a:t>s</a:t>
            </a:r>
            <a:r>
              <a:rPr sz="3750" spc="-19" baseline="3276" dirty="0" smtClean="0">
                <a:latin typeface="Calibri"/>
                <a:cs typeface="Calibri"/>
              </a:rPr>
              <a:t>t</a:t>
            </a:r>
            <a:r>
              <a:rPr sz="3750" spc="4" baseline="3276" dirty="0" smtClean="0">
                <a:latin typeface="Calibri"/>
                <a:cs typeface="Calibri"/>
              </a:rPr>
              <a:t>eri</a:t>
            </a:r>
            <a:r>
              <a:rPr sz="3750" spc="0" baseline="3276" dirty="0" smtClean="0">
                <a:latin typeface="Calibri"/>
                <a:cs typeface="Calibri"/>
              </a:rPr>
              <a:t>ng</a:t>
            </a:r>
            <a:r>
              <a:rPr sz="3750" spc="-91" baseline="3276" dirty="0" smtClean="0">
                <a:latin typeface="Calibri"/>
                <a:cs typeface="Calibri"/>
              </a:rPr>
              <a:t> </a:t>
            </a:r>
            <a:r>
              <a:rPr sz="3750" spc="0" baseline="3276" dirty="0" smtClean="0">
                <a:latin typeface="Calibri"/>
                <a:cs typeface="Calibri"/>
              </a:rPr>
              <a:t>a</a:t>
            </a:r>
            <a:r>
              <a:rPr sz="3750" spc="-11" baseline="3276" dirty="0" smtClean="0">
                <a:latin typeface="Calibri"/>
                <a:cs typeface="Calibri"/>
              </a:rPr>
              <a:t> </a:t>
            </a:r>
            <a:r>
              <a:rPr sz="3750" spc="-29" baseline="3276" dirty="0" smtClean="0">
                <a:latin typeface="Calibri"/>
                <a:cs typeface="Calibri"/>
              </a:rPr>
              <a:t>r</a:t>
            </a:r>
            <a:r>
              <a:rPr sz="3750" spc="4" baseline="3276" dirty="0" smtClean="0">
                <a:latin typeface="Calibri"/>
                <a:cs typeface="Calibri"/>
              </a:rPr>
              <a:t>e</a:t>
            </a:r>
            <a:r>
              <a:rPr sz="3750" spc="0" baseline="3276" dirty="0" smtClean="0">
                <a:latin typeface="Calibri"/>
                <a:cs typeface="Calibri"/>
              </a:rPr>
              <a:t>m</a:t>
            </a:r>
            <a:r>
              <a:rPr sz="3750" spc="4" baseline="3276" dirty="0" smtClean="0">
                <a:latin typeface="Calibri"/>
                <a:cs typeface="Calibri"/>
              </a:rPr>
              <a:t>o</a:t>
            </a:r>
            <a:r>
              <a:rPr sz="3750" spc="-19" baseline="3276" dirty="0" smtClean="0">
                <a:latin typeface="Calibri"/>
                <a:cs typeface="Calibri"/>
              </a:rPr>
              <a:t>t</a:t>
            </a:r>
            <a:r>
              <a:rPr sz="3750" spc="0" baseline="3276" dirty="0" smtClean="0">
                <a:latin typeface="Calibri"/>
                <a:cs typeface="Calibri"/>
              </a:rPr>
              <a:t>e</a:t>
            </a:r>
            <a:r>
              <a:rPr sz="3750" spc="-66" baseline="3276" dirty="0" smtClean="0">
                <a:latin typeface="Calibri"/>
                <a:cs typeface="Calibri"/>
              </a:rPr>
              <a:t> </a:t>
            </a:r>
            <a:r>
              <a:rPr sz="3750" spc="4" baseline="3276" dirty="0" smtClean="0">
                <a:latin typeface="Calibri"/>
                <a:cs typeface="Calibri"/>
              </a:rPr>
              <a:t>o</a:t>
            </a:r>
            <a:r>
              <a:rPr sz="3750" spc="-4" baseline="3276" dirty="0" smtClean="0">
                <a:latin typeface="Calibri"/>
                <a:cs typeface="Calibri"/>
              </a:rPr>
              <a:t>b</a:t>
            </a:r>
            <a:r>
              <a:rPr sz="3750" spc="4" baseline="3276" dirty="0" smtClean="0">
                <a:latin typeface="Calibri"/>
                <a:cs typeface="Calibri"/>
              </a:rPr>
              <a:t>je</a:t>
            </a:r>
            <a:r>
              <a:rPr sz="3750" spc="0" baseline="3276" dirty="0" smtClean="0">
                <a:latin typeface="Calibri"/>
                <a:cs typeface="Calibri"/>
              </a:rPr>
              <a:t>ct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412" y="3470528"/>
            <a:ext cx="222297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740" y="3487349"/>
            <a:ext cx="6726392" cy="907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3300" spc="25" baseline="2482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300" spc="-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3300" spc="-47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mu</a:t>
            </a:r>
            <a:r>
              <a:rPr sz="3300" spc="-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-37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3300" spc="-34" baseline="2482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300" spc="-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ide</a:t>
            </a:r>
            <a:r>
              <a:rPr sz="3300" spc="-68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me,</a:t>
            </a:r>
            <a:r>
              <a:rPr sz="3300" spc="-46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300" spc="-4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ub</a:t>
            </a:r>
            <a:r>
              <a:rPr sz="3300" spc="-31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44" baseline="2482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300" spc="-25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-29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300" spc="-28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300" spc="-4" baseline="2482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  <a:spcBef>
                <a:spcPts val="283"/>
              </a:spcBef>
            </a:pP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me</a:t>
            </a:r>
            <a:r>
              <a:rPr sz="2200" spc="-3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/</a:t>
            </a:r>
            <a:r>
              <a:rPr sz="2200" spc="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4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binding</a:t>
            </a:r>
            <a:r>
              <a:rPr sz="2200" spc="-6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mu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2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be</a:t>
            </a:r>
            <a:r>
              <a:rPr sz="2200" spc="-1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de</a:t>
            </a:r>
            <a:r>
              <a:rPr sz="2200" spc="-4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av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il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ble</a:t>
            </a:r>
            <a:r>
              <a:rPr sz="2200" spc="-8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567415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4586535"/>
            <a:ext cx="344684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45"/>
              </a:lnSpc>
              <a:spcBef>
                <a:spcPts val="132"/>
              </a:spcBef>
            </a:pPr>
            <a:r>
              <a:rPr sz="3750" spc="-4" baseline="3276" dirty="0" smtClean="0">
                <a:latin typeface="Calibri"/>
                <a:cs typeface="Calibri"/>
              </a:rPr>
              <a:t>A</a:t>
            </a:r>
            <a:r>
              <a:rPr sz="3750" spc="0" baseline="3276" dirty="0" smtClean="0">
                <a:latin typeface="Calibri"/>
                <a:cs typeface="Calibri"/>
              </a:rPr>
              <a:t>cc</a:t>
            </a:r>
            <a:r>
              <a:rPr sz="3750" spc="4" baseline="3276" dirty="0" smtClean="0">
                <a:latin typeface="Calibri"/>
                <a:cs typeface="Calibri"/>
              </a:rPr>
              <a:t>e</a:t>
            </a:r>
            <a:r>
              <a:rPr sz="3750" spc="-4" baseline="3276" dirty="0" smtClean="0">
                <a:latin typeface="Calibri"/>
                <a:cs typeface="Calibri"/>
              </a:rPr>
              <a:t>ss</a:t>
            </a:r>
            <a:r>
              <a:rPr sz="3750" spc="4" baseline="3276" dirty="0" smtClean="0">
                <a:latin typeface="Calibri"/>
                <a:cs typeface="Calibri"/>
              </a:rPr>
              <a:t>i</a:t>
            </a:r>
            <a:r>
              <a:rPr sz="3750" spc="-4" baseline="3276" dirty="0" smtClean="0">
                <a:latin typeface="Calibri"/>
                <a:cs typeface="Calibri"/>
              </a:rPr>
              <a:t>n</a:t>
            </a:r>
            <a:r>
              <a:rPr sz="3750" spc="0" baseline="3276" dirty="0" smtClean="0">
                <a:latin typeface="Calibri"/>
                <a:cs typeface="Calibri"/>
              </a:rPr>
              <a:t>g</a:t>
            </a:r>
            <a:r>
              <a:rPr sz="3750" spc="-41" baseline="3276" dirty="0" smtClean="0">
                <a:latin typeface="Calibri"/>
                <a:cs typeface="Calibri"/>
              </a:rPr>
              <a:t> </a:t>
            </a:r>
            <a:r>
              <a:rPr sz="3750" spc="0" baseline="3276" dirty="0" smtClean="0">
                <a:latin typeface="Calibri"/>
                <a:cs typeface="Calibri"/>
              </a:rPr>
              <a:t>a</a:t>
            </a:r>
            <a:r>
              <a:rPr sz="3750" spc="-11" baseline="3276" dirty="0" smtClean="0">
                <a:latin typeface="Calibri"/>
                <a:cs typeface="Calibri"/>
              </a:rPr>
              <a:t> </a:t>
            </a:r>
            <a:r>
              <a:rPr sz="3750" spc="-29" baseline="3276" dirty="0" smtClean="0">
                <a:latin typeface="Calibri"/>
                <a:cs typeface="Calibri"/>
              </a:rPr>
              <a:t>r</a:t>
            </a:r>
            <a:r>
              <a:rPr sz="3750" spc="4" baseline="3276" dirty="0" smtClean="0">
                <a:latin typeface="Calibri"/>
                <a:cs typeface="Calibri"/>
              </a:rPr>
              <a:t>e</a:t>
            </a:r>
            <a:r>
              <a:rPr sz="3750" spc="0" baseline="3276" dirty="0" smtClean="0">
                <a:latin typeface="Calibri"/>
                <a:cs typeface="Calibri"/>
              </a:rPr>
              <a:t>m</a:t>
            </a:r>
            <a:r>
              <a:rPr sz="3750" spc="4" baseline="3276" dirty="0" smtClean="0">
                <a:latin typeface="Calibri"/>
                <a:cs typeface="Calibri"/>
              </a:rPr>
              <a:t>o</a:t>
            </a:r>
            <a:r>
              <a:rPr sz="3750" spc="-19" baseline="3276" dirty="0" smtClean="0">
                <a:latin typeface="Calibri"/>
                <a:cs typeface="Calibri"/>
              </a:rPr>
              <a:t>t</a:t>
            </a:r>
            <a:r>
              <a:rPr sz="3750" spc="0" baseline="3276" dirty="0" smtClean="0">
                <a:latin typeface="Calibri"/>
                <a:cs typeface="Calibri"/>
              </a:rPr>
              <a:t>e</a:t>
            </a:r>
            <a:r>
              <a:rPr sz="3750" spc="-66" baseline="3276" dirty="0" smtClean="0">
                <a:latin typeface="Calibri"/>
                <a:cs typeface="Calibri"/>
              </a:rPr>
              <a:t> </a:t>
            </a:r>
            <a:r>
              <a:rPr sz="3750" spc="4" baseline="3276" dirty="0" smtClean="0">
                <a:latin typeface="Calibri"/>
                <a:cs typeface="Calibri"/>
              </a:rPr>
              <a:t>o</a:t>
            </a:r>
            <a:r>
              <a:rPr sz="3750" spc="-4" baseline="3276" dirty="0" smtClean="0">
                <a:latin typeface="Calibri"/>
                <a:cs typeface="Calibri"/>
              </a:rPr>
              <a:t>b</a:t>
            </a:r>
            <a:r>
              <a:rPr sz="3750" spc="4" baseline="3276" dirty="0" smtClean="0">
                <a:latin typeface="Calibri"/>
                <a:cs typeface="Calibri"/>
              </a:rPr>
              <a:t>je</a:t>
            </a:r>
            <a:r>
              <a:rPr sz="3750" spc="0" baseline="3276" dirty="0" smtClean="0">
                <a:latin typeface="Calibri"/>
                <a:cs typeface="Calibri"/>
              </a:rPr>
              <a:t>ct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412" y="4942712"/>
            <a:ext cx="222297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740" y="4959534"/>
            <a:ext cx="6765121" cy="907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300" spc="-4" baseline="2482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300" spc="-25" baseline="2482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-44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mu</a:t>
            </a:r>
            <a:r>
              <a:rPr sz="3300" spc="-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-22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be</a:t>
            </a:r>
            <a:r>
              <a:rPr sz="3300" spc="-17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ble</a:t>
            </a:r>
            <a:r>
              <a:rPr sz="3300" spc="-47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29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13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300" spc="-4" baseline="2482" dirty="0" smtClean="0">
                <a:solidFill>
                  <a:srgbClr val="006FBF"/>
                </a:solidFill>
                <a:latin typeface="Calibri"/>
                <a:cs typeface="Calibri"/>
              </a:rPr>
              <a:t>cc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300" spc="-38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-29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300" spc="-28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bje</a:t>
            </a:r>
            <a:r>
              <a:rPr sz="3300" spc="-4" baseline="2482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  <a:spcBef>
                <a:spcPts val="283"/>
              </a:spcBef>
            </a:pP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lie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3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mu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-2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be</a:t>
            </a:r>
            <a:r>
              <a:rPr sz="2200" spc="-1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ble</a:t>
            </a:r>
            <a:r>
              <a:rPr sz="2200" spc="-3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200" spc="-8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gume</a:t>
            </a:r>
            <a:r>
              <a:rPr sz="22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-7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-2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3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t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00" spc="-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d,</a:t>
            </a:r>
            <a:r>
              <a:rPr sz="2200" spc="-3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unm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200" spc="-10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ul</a:t>
            </a:r>
            <a:r>
              <a:rPr sz="22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8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878840" y="601408"/>
            <a:ext cx="7182393" cy="1470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8942" marR="34881">
              <a:lnSpc>
                <a:spcPts val="4585"/>
              </a:lnSpc>
              <a:spcBef>
                <a:spcPts val="229"/>
              </a:spcBef>
            </a:pPr>
            <a:r>
              <a:rPr sz="6600" spc="-4" baseline="3103" dirty="0" smtClean="0">
                <a:latin typeface="Calibri"/>
                <a:cs typeface="Calibri"/>
              </a:rPr>
              <a:t>E</a:t>
            </a:r>
            <a:r>
              <a:rPr sz="6600" spc="0" baseline="3103" dirty="0" smtClean="0">
                <a:latin typeface="Calibri"/>
                <a:cs typeface="Calibri"/>
              </a:rPr>
              <a:t>x</a:t>
            </a:r>
            <a:r>
              <a:rPr sz="6600" spc="4" baseline="3103" dirty="0" smtClean="0">
                <a:latin typeface="Calibri"/>
                <a:cs typeface="Calibri"/>
              </a:rPr>
              <a:t>po</a:t>
            </a:r>
            <a:r>
              <a:rPr sz="6600" spc="0" baseline="3103" dirty="0" smtClean="0">
                <a:latin typeface="Calibri"/>
                <a:cs typeface="Calibri"/>
              </a:rPr>
              <a:t>rt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4" baseline="3103" dirty="0" smtClean="0">
                <a:latin typeface="Calibri"/>
                <a:cs typeface="Calibri"/>
              </a:rPr>
              <a:t>n</a:t>
            </a:r>
            <a:r>
              <a:rPr sz="6600" spc="0" baseline="3103" dirty="0" smtClean="0">
                <a:latin typeface="Calibri"/>
                <a:cs typeface="Calibri"/>
              </a:rPr>
              <a:t>g</a:t>
            </a:r>
            <a:r>
              <a:rPr sz="6600" spc="-9" baseline="3103" dirty="0" smtClean="0">
                <a:latin typeface="Calibri"/>
                <a:cs typeface="Calibri"/>
              </a:rPr>
              <a:t> </a:t>
            </a:r>
            <a:r>
              <a:rPr sz="6600" spc="4" baseline="3103" dirty="0" smtClean="0">
                <a:latin typeface="Calibri"/>
                <a:cs typeface="Calibri"/>
              </a:rPr>
              <a:t>a</a:t>
            </a:r>
            <a:r>
              <a:rPr sz="6600" spc="0" baseline="3103" dirty="0" smtClean="0">
                <a:latin typeface="Calibri"/>
                <a:cs typeface="Calibri"/>
              </a:rPr>
              <a:t>n O</a:t>
            </a:r>
            <a:r>
              <a:rPr sz="6600" spc="4" baseline="3103" dirty="0" smtClean="0">
                <a:latin typeface="Calibri"/>
                <a:cs typeface="Calibri"/>
              </a:rPr>
              <a:t>bje</a:t>
            </a:r>
            <a:r>
              <a:rPr sz="6600" spc="-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050"/>
              </a:spcBef>
            </a:pP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9" dirty="0" smtClean="0">
                <a:latin typeface="Calibri"/>
                <a:cs typeface="Calibri"/>
              </a:rPr>
              <a:t>c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4" dirty="0" smtClean="0">
                <a:latin typeface="Calibri"/>
                <a:cs typeface="Calibri"/>
              </a:rPr>
              <a:t>ll</a:t>
            </a:r>
            <a:r>
              <a:rPr sz="1500" spc="0" dirty="0" smtClean="0">
                <a:latin typeface="Calibri"/>
                <a:cs typeface="Calibri"/>
              </a:rPr>
              <a:t>:</a:t>
            </a:r>
            <a:r>
              <a:rPr sz="1500" spc="329" dirty="0" smtClean="0">
                <a:latin typeface="Calibri"/>
                <a:cs typeface="Calibri"/>
              </a:rPr>
              <a:t> </a:t>
            </a:r>
            <a:r>
              <a:rPr sz="1500" spc="-64" dirty="0" smtClean="0">
                <a:latin typeface="Calibri"/>
                <a:cs typeface="Calibri"/>
              </a:rPr>
              <a:t>“</a:t>
            </a:r>
            <a:r>
              <a:rPr sz="1500" spc="-25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x</a:t>
            </a:r>
            <a:r>
              <a:rPr sz="1500" spc="4" dirty="0" smtClean="0">
                <a:latin typeface="Calibri"/>
                <a:cs typeface="Calibri"/>
              </a:rPr>
              <a:t>p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r</a:t>
            </a:r>
            <a:r>
              <a:rPr sz="1500" spc="-19" dirty="0" smtClean="0">
                <a:latin typeface="Calibri"/>
                <a:cs typeface="Calibri"/>
              </a:rPr>
              <a:t>t</a:t>
            </a:r>
            <a:r>
              <a:rPr sz="1500" spc="0" dirty="0" smtClean="0">
                <a:latin typeface="Calibri"/>
                <a:cs typeface="Calibri"/>
              </a:rPr>
              <a:t>a</a:t>
            </a:r>
            <a:r>
              <a:rPr sz="1500" spc="4" dirty="0" smtClean="0">
                <a:latin typeface="Calibri"/>
                <a:cs typeface="Calibri"/>
              </a:rPr>
              <a:t>bl</a:t>
            </a:r>
            <a:r>
              <a:rPr sz="1500" spc="0" dirty="0" smtClean="0">
                <a:latin typeface="Calibri"/>
                <a:cs typeface="Calibri"/>
              </a:rPr>
              <a:t>e”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o</a:t>
            </a:r>
            <a:r>
              <a:rPr sz="1500" spc="4" dirty="0" smtClean="0">
                <a:latin typeface="Calibri"/>
                <a:cs typeface="Calibri"/>
              </a:rPr>
              <a:t>b</a:t>
            </a:r>
            <a:r>
              <a:rPr sz="1500" spc="0" dirty="0" smtClean="0">
                <a:latin typeface="Calibri"/>
                <a:cs typeface="Calibri"/>
              </a:rPr>
              <a:t>j</a:t>
            </a:r>
            <a:r>
              <a:rPr sz="1500" spc="-4" dirty="0" smtClean="0">
                <a:latin typeface="Calibri"/>
                <a:cs typeface="Calibri"/>
              </a:rPr>
              <a:t>e</a:t>
            </a:r>
            <a:r>
              <a:rPr sz="1500" spc="0" dirty="0" smtClean="0">
                <a:latin typeface="Calibri"/>
                <a:cs typeface="Calibri"/>
              </a:rPr>
              <a:t>cts m</a:t>
            </a:r>
            <a:r>
              <a:rPr sz="1500" spc="4" dirty="0" smtClean="0">
                <a:latin typeface="Calibri"/>
                <a:cs typeface="Calibri"/>
              </a:rPr>
              <a:t>u</a:t>
            </a:r>
            <a:r>
              <a:rPr sz="1500" spc="-9" dirty="0" smtClean="0">
                <a:latin typeface="Calibri"/>
                <a:cs typeface="Calibri"/>
              </a:rPr>
              <a:t>s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-9" dirty="0" smtClean="0">
                <a:latin typeface="Calibri"/>
                <a:cs typeface="Calibri"/>
              </a:rPr>
              <a:t>c</a:t>
            </a:r>
            <a:r>
              <a:rPr sz="1500" spc="0" dirty="0" smtClean="0">
                <a:latin typeface="Calibri"/>
                <a:cs typeface="Calibri"/>
              </a:rPr>
              <a:t>ome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f</a:t>
            </a:r>
            <a:r>
              <a:rPr sz="1500" spc="-19" dirty="0" smtClean="0">
                <a:latin typeface="Calibri"/>
                <a:cs typeface="Calibri"/>
              </a:rPr>
              <a:t>r</a:t>
            </a:r>
            <a:r>
              <a:rPr sz="1500" spc="0" dirty="0" smtClean="0">
                <a:latin typeface="Calibri"/>
                <a:cs typeface="Calibri"/>
              </a:rPr>
              <a:t>om a c</a:t>
            </a:r>
            <a:r>
              <a:rPr sz="1500" spc="4" dirty="0" smtClean="0">
                <a:latin typeface="Calibri"/>
                <a:cs typeface="Calibri"/>
              </a:rPr>
              <a:t>l</a:t>
            </a:r>
            <a:r>
              <a:rPr sz="1500" spc="0" dirty="0" smtClean="0">
                <a:latin typeface="Calibri"/>
                <a:cs typeface="Calibri"/>
              </a:rPr>
              <a:t>ass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-9" dirty="0" smtClean="0">
                <a:latin typeface="Calibri"/>
                <a:cs typeface="Calibri"/>
              </a:rPr>
              <a:t>a</a:t>
            </a:r>
            <a:r>
              <a:rPr sz="1500" spc="0" dirty="0" smtClean="0">
                <a:latin typeface="Calibri"/>
                <a:cs typeface="Calibri"/>
              </a:rPr>
              <a:t>t</a:t>
            </a:r>
            <a:r>
              <a:rPr sz="1500" spc="-14" dirty="0" smtClean="0">
                <a:latin typeface="Calibri"/>
                <a:cs typeface="Calibri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0" dirty="0" smtClean="0">
                <a:latin typeface="Calibri"/>
                <a:cs typeface="Calibri"/>
              </a:rPr>
              <a:t>m</a:t>
            </a:r>
            <a:r>
              <a:rPr sz="1500" spc="4" dirty="0" smtClean="0">
                <a:latin typeface="Calibri"/>
                <a:cs typeface="Calibri"/>
              </a:rPr>
              <a:t>pl</a:t>
            </a:r>
            <a:r>
              <a:rPr sz="1500" spc="0" dirty="0" smtClean="0">
                <a:latin typeface="Calibri"/>
                <a:cs typeface="Calibri"/>
              </a:rPr>
              <a:t>eme</a:t>
            </a:r>
            <a:r>
              <a:rPr sz="1500" spc="-9" dirty="0" smtClean="0">
                <a:latin typeface="Calibri"/>
                <a:cs typeface="Calibri"/>
              </a:rPr>
              <a:t>n</a:t>
            </a:r>
            <a:r>
              <a:rPr sz="1500" spc="0" dirty="0" smtClean="0">
                <a:latin typeface="Calibri"/>
                <a:cs typeface="Calibri"/>
              </a:rPr>
              <a:t>ts t</a:t>
            </a:r>
            <a:r>
              <a:rPr sz="1500" spc="4" dirty="0" smtClean="0">
                <a:latin typeface="Calibri"/>
                <a:cs typeface="Calibri"/>
              </a:rPr>
              <a:t>h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-4" dirty="0" smtClean="0">
                <a:latin typeface="Calibri"/>
                <a:cs typeface="Calibri"/>
              </a:rPr>
              <a:t> </a:t>
            </a:r>
            <a:r>
              <a:rPr sz="1500" spc="0" dirty="0" smtClean="0">
                <a:latin typeface="Courier New"/>
                <a:cs typeface="Courier New"/>
              </a:rPr>
              <a:t>Remote</a:t>
            </a:r>
            <a:r>
              <a:rPr sz="1500" spc="-564" dirty="0" smtClean="0">
                <a:latin typeface="Courier New"/>
                <a:cs typeface="Courier New"/>
              </a:rPr>
              <a:t> </a:t>
            </a:r>
            <a:r>
              <a:rPr sz="1500" spc="4" dirty="0" smtClean="0">
                <a:latin typeface="Calibri"/>
                <a:cs typeface="Calibri"/>
              </a:rPr>
              <a:t>i</a:t>
            </a:r>
            <a:r>
              <a:rPr sz="1500" spc="-9" dirty="0" smtClean="0">
                <a:latin typeface="Calibri"/>
                <a:cs typeface="Calibri"/>
              </a:rPr>
              <a:t>nt</a:t>
            </a:r>
            <a:r>
              <a:rPr sz="1500" spc="0" dirty="0" smtClean="0">
                <a:latin typeface="Calibri"/>
                <a:cs typeface="Calibri"/>
              </a:rPr>
              <a:t>e</a:t>
            </a:r>
            <a:r>
              <a:rPr sz="1500" spc="4" dirty="0" smtClean="0">
                <a:latin typeface="Calibri"/>
                <a:cs typeface="Calibri"/>
              </a:rPr>
              <a:t>r</a:t>
            </a:r>
            <a:r>
              <a:rPr sz="1500" spc="-25" dirty="0" smtClean="0">
                <a:latin typeface="Calibri"/>
                <a:cs typeface="Calibri"/>
              </a:rPr>
              <a:t>f</a:t>
            </a:r>
            <a:r>
              <a:rPr sz="1500" spc="0" dirty="0" smtClean="0">
                <a:latin typeface="Calibri"/>
                <a:cs typeface="Calibri"/>
              </a:rPr>
              <a:t>ace</a:t>
            </a:r>
            <a:endParaRPr sz="1500">
              <a:latin typeface="Calibri"/>
              <a:cs typeface="Calibri"/>
            </a:endParaRPr>
          </a:p>
          <a:p>
            <a:pPr marL="12700" marR="34881">
              <a:lnSpc>
                <a:spcPts val="1764"/>
              </a:lnSpc>
              <a:spcBef>
                <a:spcPts val="88"/>
              </a:spcBef>
            </a:pPr>
            <a:r>
              <a:rPr sz="2250" spc="0" baseline="1820" dirty="0" smtClean="0">
                <a:latin typeface="Calibri"/>
                <a:cs typeface="Calibri"/>
              </a:rPr>
              <a:t>W</a:t>
            </a:r>
            <a:r>
              <a:rPr sz="2250" spc="4" baseline="1820" dirty="0" smtClean="0">
                <a:latin typeface="Calibri"/>
                <a:cs typeface="Calibri"/>
              </a:rPr>
              <a:t>h</a:t>
            </a:r>
            <a:r>
              <a:rPr sz="2250" spc="-9" baseline="1820" dirty="0" smtClean="0">
                <a:latin typeface="Calibri"/>
                <a:cs typeface="Calibri"/>
              </a:rPr>
              <a:t>a</a:t>
            </a:r>
            <a:r>
              <a:rPr sz="2250" spc="0" baseline="1820" dirty="0" smtClean="0">
                <a:latin typeface="Calibri"/>
                <a:cs typeface="Calibri"/>
              </a:rPr>
              <a:t>t</a:t>
            </a:r>
            <a:r>
              <a:rPr sz="2250" spc="-14" baseline="1820" dirty="0" smtClean="0">
                <a:latin typeface="Calibri"/>
                <a:cs typeface="Calibri"/>
              </a:rPr>
              <a:t> </a:t>
            </a:r>
            <a:r>
              <a:rPr sz="2250" spc="4" baseline="1820" dirty="0" smtClean="0">
                <a:latin typeface="Calibri"/>
                <a:cs typeface="Calibri"/>
              </a:rPr>
              <a:t>d</a:t>
            </a:r>
            <a:r>
              <a:rPr sz="2250" spc="0" baseline="1820" dirty="0" smtClean="0">
                <a:latin typeface="Calibri"/>
                <a:cs typeface="Calibri"/>
              </a:rPr>
              <a:t>o</a:t>
            </a:r>
            <a:r>
              <a:rPr sz="2250" spc="-4" baseline="1820" dirty="0" smtClean="0">
                <a:latin typeface="Calibri"/>
                <a:cs typeface="Calibri"/>
              </a:rPr>
              <a:t>e</a:t>
            </a:r>
            <a:r>
              <a:rPr sz="2250" spc="0" baseline="1820" dirty="0" smtClean="0">
                <a:latin typeface="Calibri"/>
                <a:cs typeface="Calibri"/>
              </a:rPr>
              <a:t>s an</a:t>
            </a:r>
            <a:r>
              <a:rPr sz="2250" spc="-9" baseline="1820" dirty="0" smtClean="0">
                <a:latin typeface="Calibri"/>
                <a:cs typeface="Calibri"/>
              </a:rPr>
              <a:t> </a:t>
            </a:r>
            <a:r>
              <a:rPr sz="2250" spc="-25" baseline="1820" dirty="0" smtClean="0">
                <a:latin typeface="Calibri"/>
                <a:cs typeface="Calibri"/>
              </a:rPr>
              <a:t>e</a:t>
            </a:r>
            <a:r>
              <a:rPr sz="2250" spc="0" baseline="1820" dirty="0" smtClean="0">
                <a:latin typeface="Calibri"/>
                <a:cs typeface="Calibri"/>
              </a:rPr>
              <a:t>x</a:t>
            </a:r>
            <a:r>
              <a:rPr sz="2250" spc="4" baseline="1820" dirty="0" smtClean="0">
                <a:latin typeface="Calibri"/>
                <a:cs typeface="Calibri"/>
              </a:rPr>
              <a:t>p</a:t>
            </a:r>
            <a:r>
              <a:rPr sz="2250" spc="0" baseline="1820" dirty="0" smtClean="0">
                <a:latin typeface="Calibri"/>
                <a:cs typeface="Calibri"/>
              </a:rPr>
              <a:t>o</a:t>
            </a:r>
            <a:r>
              <a:rPr sz="2250" spc="4" baseline="1820" dirty="0" smtClean="0">
                <a:latin typeface="Calibri"/>
                <a:cs typeface="Calibri"/>
              </a:rPr>
              <a:t>r</a:t>
            </a:r>
            <a:r>
              <a:rPr sz="2250" spc="-9" baseline="1820" dirty="0" smtClean="0">
                <a:latin typeface="Calibri"/>
                <a:cs typeface="Calibri"/>
              </a:rPr>
              <a:t>t</a:t>
            </a:r>
            <a:r>
              <a:rPr sz="2250" spc="0" baseline="1820" dirty="0" smtClean="0">
                <a:latin typeface="Calibri"/>
                <a:cs typeface="Calibri"/>
              </a:rPr>
              <a:t>ed</a:t>
            </a:r>
            <a:r>
              <a:rPr sz="2250" spc="-9" baseline="1820" dirty="0" smtClean="0">
                <a:latin typeface="Calibri"/>
                <a:cs typeface="Calibri"/>
              </a:rPr>
              <a:t> </a:t>
            </a:r>
            <a:r>
              <a:rPr sz="2250" spc="0" baseline="1820" dirty="0" smtClean="0">
                <a:latin typeface="Calibri"/>
                <a:cs typeface="Calibri"/>
              </a:rPr>
              <a:t>o</a:t>
            </a:r>
            <a:r>
              <a:rPr sz="2250" spc="4" baseline="1820" dirty="0" smtClean="0">
                <a:latin typeface="Calibri"/>
                <a:cs typeface="Calibri"/>
              </a:rPr>
              <a:t>b</a:t>
            </a:r>
            <a:r>
              <a:rPr sz="2250" spc="0" baseline="1820" dirty="0" smtClean="0">
                <a:latin typeface="Calibri"/>
                <a:cs typeface="Calibri"/>
              </a:rPr>
              <a:t>j</a:t>
            </a:r>
            <a:r>
              <a:rPr sz="2250" spc="-4" baseline="1820" dirty="0" smtClean="0">
                <a:latin typeface="Calibri"/>
                <a:cs typeface="Calibri"/>
              </a:rPr>
              <a:t>e</a:t>
            </a:r>
            <a:r>
              <a:rPr sz="2250" spc="0" baseline="1820" dirty="0" smtClean="0">
                <a:latin typeface="Calibri"/>
                <a:cs typeface="Calibri"/>
              </a:rPr>
              <a:t>ct </a:t>
            </a:r>
            <a:r>
              <a:rPr sz="2250" spc="4" baseline="1820" dirty="0" smtClean="0">
                <a:latin typeface="Calibri"/>
                <a:cs typeface="Calibri"/>
              </a:rPr>
              <a:t>n</a:t>
            </a:r>
            <a:r>
              <a:rPr sz="2250" spc="0" baseline="1820" dirty="0" smtClean="0">
                <a:latin typeface="Calibri"/>
                <a:cs typeface="Calibri"/>
              </a:rPr>
              <a:t>ee</a:t>
            </a:r>
            <a:r>
              <a:rPr sz="2250" spc="4" baseline="1820" dirty="0" smtClean="0">
                <a:latin typeface="Calibri"/>
                <a:cs typeface="Calibri"/>
              </a:rPr>
              <a:t>d</a:t>
            </a:r>
            <a:r>
              <a:rPr sz="2250" spc="0" baseline="1820" dirty="0" smtClean="0">
                <a:latin typeface="Calibri"/>
                <a:cs typeface="Calibri"/>
              </a:rPr>
              <a:t>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614491"/>
            <a:ext cx="120650" cy="446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3412" y="2069824"/>
            <a:ext cx="141601" cy="784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740" y="2079752"/>
            <a:ext cx="4168729" cy="784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0"/>
              </a:lnSpc>
              <a:spcBef>
                <a:spcPts val="71"/>
              </a:spcBef>
            </a:pP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950" spc="-25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-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ca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1950" spc="-30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eque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1950" spc="-20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nee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-1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ene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-21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25" baseline="210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endParaRPr sz="1300">
              <a:latin typeface="Calibri"/>
              <a:cs typeface="Calibri"/>
            </a:endParaRPr>
          </a:p>
          <a:p>
            <a:pPr marL="12700" marR="24688">
              <a:lnSpc>
                <a:spcPts val="1560"/>
              </a:lnSpc>
              <a:spcBef>
                <a:spcPts val="7"/>
              </a:spcBef>
            </a:pP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1950" spc="-33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nee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-1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-3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un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haled</a:t>
            </a:r>
            <a:endParaRPr sz="1300">
              <a:latin typeface="Calibri"/>
              <a:cs typeface="Calibri"/>
            </a:endParaRPr>
          </a:p>
          <a:p>
            <a:pPr marL="12700" marR="24688">
              <a:lnSpc>
                <a:spcPts val="1560"/>
              </a:lnSpc>
            </a:pP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-7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10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2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ac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ua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950" spc="-22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bjec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-1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nee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-1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-3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-34" baseline="2100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endParaRPr sz="1300">
              <a:latin typeface="Calibri"/>
              <a:cs typeface="Calibri"/>
            </a:endParaRPr>
          </a:p>
          <a:p>
            <a:pPr marL="12700" marR="24688">
              <a:lnSpc>
                <a:spcPts val="1560"/>
              </a:lnSpc>
            </a:pP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ul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-12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nee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-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-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haled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1950" spc="-2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urne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950" spc="-3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alli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950" spc="-23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de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2864171"/>
            <a:ext cx="12065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40" y="2875661"/>
            <a:ext cx="6000081" cy="218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75"/>
              </a:lnSpc>
              <a:spcBef>
                <a:spcPts val="83"/>
              </a:spcBef>
            </a:pPr>
            <a:r>
              <a:rPr sz="2250" baseline="3923" dirty="0" smtClean="0">
                <a:latin typeface="Courier New"/>
                <a:cs typeface="Courier New"/>
              </a:rPr>
              <a:t>java.rmi.server.UnicastRemoteObject</a:t>
            </a:r>
            <a:r>
              <a:rPr sz="2250" spc="-564" baseline="3923" dirty="0" smtClean="0">
                <a:latin typeface="Courier New"/>
                <a:cs typeface="Courier New"/>
              </a:rPr>
              <a:t> </a:t>
            </a:r>
            <a:r>
              <a:rPr sz="2250" spc="4" baseline="3640" dirty="0" smtClean="0">
                <a:latin typeface="Calibri"/>
                <a:cs typeface="Calibri"/>
              </a:rPr>
              <a:t>p</a:t>
            </a:r>
            <a:r>
              <a:rPr sz="2250" spc="-19" baseline="3640" dirty="0" smtClean="0">
                <a:latin typeface="Calibri"/>
                <a:cs typeface="Calibri"/>
              </a:rPr>
              <a:t>r</a:t>
            </a:r>
            <a:r>
              <a:rPr sz="2250" spc="-9" baseline="3640" dirty="0" smtClean="0">
                <a:latin typeface="Calibri"/>
                <a:cs typeface="Calibri"/>
              </a:rPr>
              <a:t>o</a:t>
            </a:r>
            <a:r>
              <a:rPr sz="2250" spc="-4" baseline="3640" dirty="0" smtClean="0">
                <a:latin typeface="Calibri"/>
                <a:cs typeface="Calibri"/>
              </a:rPr>
              <a:t>v</a:t>
            </a:r>
            <a:r>
              <a:rPr sz="2250" spc="4" baseline="3640" dirty="0" smtClean="0">
                <a:latin typeface="Calibri"/>
                <a:cs typeface="Calibri"/>
              </a:rPr>
              <a:t>id</a:t>
            </a:r>
            <a:r>
              <a:rPr sz="2250" spc="-4" baseline="3640" dirty="0" smtClean="0">
                <a:latin typeface="Calibri"/>
                <a:cs typeface="Calibri"/>
              </a:rPr>
              <a:t>e</a:t>
            </a:r>
            <a:r>
              <a:rPr sz="2250" spc="0" baseline="3640" dirty="0" smtClean="0">
                <a:latin typeface="Calibri"/>
                <a:cs typeface="Calibri"/>
              </a:rPr>
              <a:t>s s</a:t>
            </a:r>
            <a:r>
              <a:rPr sz="2250" spc="4" baseline="3640" dirty="0" smtClean="0">
                <a:latin typeface="Calibri"/>
                <a:cs typeface="Calibri"/>
              </a:rPr>
              <a:t>upp</a:t>
            </a:r>
            <a:r>
              <a:rPr sz="2250" spc="0" baseline="3640" dirty="0" smtClean="0">
                <a:latin typeface="Calibri"/>
                <a:cs typeface="Calibri"/>
              </a:rPr>
              <a:t>o</a:t>
            </a:r>
            <a:r>
              <a:rPr sz="2250" spc="4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-25" baseline="3640" dirty="0" smtClean="0">
                <a:latin typeface="Calibri"/>
                <a:cs typeface="Calibri"/>
              </a:rPr>
              <a:t> </a:t>
            </a:r>
            <a:r>
              <a:rPr sz="2250" spc="-39" baseline="3640" dirty="0" smtClean="0">
                <a:latin typeface="Calibri"/>
                <a:cs typeface="Calibri"/>
              </a:rPr>
              <a:t>f</a:t>
            </a:r>
            <a:r>
              <a:rPr sz="2250" spc="0" baseline="3640" dirty="0" smtClean="0">
                <a:latin typeface="Calibri"/>
                <a:cs typeface="Calibri"/>
              </a:rPr>
              <a:t>or</a:t>
            </a:r>
            <a:r>
              <a:rPr sz="2250" spc="14" baseline="3640" dirty="0" smtClean="0">
                <a:latin typeface="Calibri"/>
                <a:cs typeface="Calibri"/>
              </a:rPr>
              <a:t> </a:t>
            </a: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4" baseline="3640" dirty="0" smtClean="0">
                <a:latin typeface="Calibri"/>
                <a:cs typeface="Calibri"/>
              </a:rPr>
              <a:t>his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412" y="3090904"/>
            <a:ext cx="141601" cy="388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740" y="3100831"/>
            <a:ext cx="7326046" cy="111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530">
              <a:lnSpc>
                <a:spcPts val="1420"/>
              </a:lnSpc>
              <a:spcBef>
                <a:spcPts val="71"/>
              </a:spcBef>
            </a:pP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-7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cla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s of</a:t>
            </a:r>
            <a:r>
              <a:rPr sz="1950" spc="-5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bjec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endParaRPr sz="1300">
              <a:latin typeface="Calibri"/>
              <a:cs typeface="Calibri"/>
            </a:endParaRPr>
          </a:p>
          <a:p>
            <a:pPr marL="12700" indent="0">
              <a:lnSpc>
                <a:spcPts val="1586"/>
              </a:lnSpc>
              <a:spcBef>
                <a:spcPts val="164"/>
              </a:spcBef>
            </a:pP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ruc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1300" spc="-3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 u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1300" spc="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ruc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-5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1300" spc="-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st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eni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3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1300" spc="-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300" spc="-2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-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ca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1300" spc="-4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hali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300" spc="-38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/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 un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hali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14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,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ac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ua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300" spc="-1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od</a:t>
            </a:r>
            <a:r>
              <a:rPr sz="1300" spc="-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ca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endParaRPr sz="1300">
              <a:latin typeface="Calibri"/>
              <a:cs typeface="Calibri"/>
            </a:endParaRPr>
          </a:p>
          <a:p>
            <a:pPr marL="12700" marR="17530">
              <a:lnSpc>
                <a:spcPct val="101725"/>
              </a:lnSpc>
            </a:pP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Cla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-1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al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-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cl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des</a:t>
            </a:r>
            <a:endParaRPr sz="1300">
              <a:latin typeface="Calibri"/>
              <a:cs typeface="Calibri"/>
            </a:endParaRPr>
          </a:p>
          <a:p>
            <a:pPr marL="12700" marR="17530">
              <a:lnSpc>
                <a:spcPct val="94401"/>
              </a:lnSpc>
              <a:spcBef>
                <a:spcPts val="80"/>
              </a:spcBef>
            </a:pPr>
            <a:r>
              <a:rPr sz="1100" spc="0" dirty="0" smtClean="0">
                <a:latin typeface="Courier New"/>
                <a:cs typeface="Courier New"/>
              </a:rPr>
              <a:t>static</a:t>
            </a:r>
            <a:r>
              <a:rPr sz="1100" spc="9" dirty="0" smtClean="0">
                <a:latin typeface="Courier New"/>
                <a:cs typeface="Courier New"/>
              </a:rPr>
              <a:t> </a:t>
            </a:r>
            <a:r>
              <a:rPr sz="1100" spc="0" dirty="0" smtClean="0">
                <a:latin typeface="Courier New"/>
                <a:cs typeface="Courier New"/>
              </a:rPr>
              <a:t>Remo</a:t>
            </a:r>
            <a:r>
              <a:rPr sz="1100" spc="9" dirty="0" smtClean="0">
                <a:latin typeface="Courier New"/>
                <a:cs typeface="Courier New"/>
              </a:rPr>
              <a:t>t</a:t>
            </a:r>
            <a:r>
              <a:rPr sz="1100" spc="0" dirty="0" smtClean="0">
                <a:latin typeface="Courier New"/>
                <a:cs typeface="Courier New"/>
              </a:rPr>
              <a:t>eSt</a:t>
            </a:r>
            <a:r>
              <a:rPr sz="1100" spc="9" dirty="0" smtClean="0">
                <a:latin typeface="Courier New"/>
                <a:cs typeface="Courier New"/>
              </a:rPr>
              <a:t>u</a:t>
            </a:r>
            <a:r>
              <a:rPr sz="1100" spc="0" dirty="0" smtClean="0">
                <a:latin typeface="Courier New"/>
                <a:cs typeface="Courier New"/>
              </a:rPr>
              <a:t>b</a:t>
            </a:r>
            <a:r>
              <a:rPr sz="1100" spc="9" dirty="0" smtClean="0">
                <a:latin typeface="Courier New"/>
                <a:cs typeface="Courier New"/>
              </a:rPr>
              <a:t> </a:t>
            </a:r>
            <a:r>
              <a:rPr sz="1100" spc="0" dirty="0" smtClean="0">
                <a:latin typeface="Courier New"/>
                <a:cs typeface="Courier New"/>
              </a:rPr>
              <a:t>export</a:t>
            </a:r>
            <a:r>
              <a:rPr sz="1100" spc="9" dirty="0" smtClean="0">
                <a:latin typeface="Courier New"/>
                <a:cs typeface="Courier New"/>
              </a:rPr>
              <a:t>O</a:t>
            </a:r>
            <a:r>
              <a:rPr sz="1100" spc="0" dirty="0" smtClean="0">
                <a:latin typeface="Courier New"/>
                <a:cs typeface="Courier New"/>
              </a:rPr>
              <a:t>bjec</a:t>
            </a:r>
            <a:r>
              <a:rPr sz="1100" spc="9" dirty="0" smtClean="0">
                <a:latin typeface="Courier New"/>
                <a:cs typeface="Courier New"/>
              </a:rPr>
              <a:t>t</a:t>
            </a:r>
            <a:r>
              <a:rPr sz="1100" spc="0" dirty="0" smtClean="0">
                <a:latin typeface="Courier New"/>
                <a:cs typeface="Courier New"/>
              </a:rPr>
              <a:t>(Re</a:t>
            </a:r>
            <a:r>
              <a:rPr sz="1100" spc="9" dirty="0" smtClean="0">
                <a:latin typeface="Courier New"/>
                <a:cs typeface="Courier New"/>
              </a:rPr>
              <a:t>m</a:t>
            </a:r>
            <a:r>
              <a:rPr sz="1100" spc="0" dirty="0" smtClean="0">
                <a:latin typeface="Courier New"/>
                <a:cs typeface="Courier New"/>
              </a:rPr>
              <a:t>o</a:t>
            </a:r>
            <a:r>
              <a:rPr sz="1100" spc="9" dirty="0" smtClean="0">
                <a:latin typeface="Courier New"/>
                <a:cs typeface="Courier New"/>
              </a:rPr>
              <a:t>t</a:t>
            </a:r>
            <a:r>
              <a:rPr sz="1100" spc="0" dirty="0" smtClean="0">
                <a:latin typeface="Courier New"/>
                <a:cs typeface="Courier New"/>
              </a:rPr>
              <a:t>e obj)</a:t>
            </a:r>
            <a:endParaRPr sz="1100">
              <a:latin typeface="Courier New"/>
              <a:cs typeface="Courier New"/>
            </a:endParaRPr>
          </a:p>
          <a:p>
            <a:pPr marL="12700" marR="17530">
              <a:lnSpc>
                <a:spcPts val="1595"/>
              </a:lnSpc>
              <a:spcBef>
                <a:spcPts val="79"/>
              </a:spcBef>
            </a:pP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Thi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-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od</a:t>
            </a:r>
            <a:r>
              <a:rPr sz="1950" spc="-6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xp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-19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y o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bjec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-18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4" baseline="210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chi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950" spc="-29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950" spc="2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4" baseline="2263" dirty="0" smtClean="0">
                <a:solidFill>
                  <a:srgbClr val="006FBF"/>
                </a:solidFill>
                <a:latin typeface="Courier New"/>
                <a:cs typeface="Courier New"/>
              </a:rPr>
              <a:t>Remot</a:t>
            </a:r>
            <a:r>
              <a:rPr sz="1950" spc="0" baseline="2263" dirty="0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950" spc="-514" baseline="2263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1950" spc="-25" baseline="210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ace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1950" spc="-30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9" baseline="2100" dirty="0" smtClean="0">
                <a:solidFill>
                  <a:srgbClr val="006FBF"/>
                </a:solidFill>
                <a:latin typeface="Calibri"/>
                <a:cs typeface="Calibri"/>
              </a:rPr>
              <a:t>re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urni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950" spc="-39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950" spc="3" baseline="210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950" spc="-14" baseline="210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950" spc="4" baseline="210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950" spc="0" baseline="210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3412" y="3645640"/>
            <a:ext cx="141601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4011400"/>
            <a:ext cx="141601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740" y="4282676"/>
            <a:ext cx="95503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100" spc="0" dirty="0" smtClean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9212" y="4291133"/>
            <a:ext cx="4006223" cy="333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-4" baseline="2482" dirty="0" smtClean="0">
                <a:latin typeface="Calibri"/>
                <a:cs typeface="Calibri"/>
              </a:rPr>
              <a:t>S</a:t>
            </a:r>
            <a:r>
              <a:rPr sz="1650" spc="0" baseline="2482" dirty="0" smtClean="0">
                <a:latin typeface="Calibri"/>
                <a:cs typeface="Calibri"/>
              </a:rPr>
              <a:t>t</a:t>
            </a:r>
            <a:r>
              <a:rPr sz="1650" spc="-4" baseline="2482" dirty="0" smtClean="0">
                <a:latin typeface="Calibri"/>
                <a:cs typeface="Calibri"/>
              </a:rPr>
              <a:t>u</a:t>
            </a:r>
            <a:r>
              <a:rPr sz="1650" spc="0" baseline="2482" dirty="0" smtClean="0">
                <a:latin typeface="Calibri"/>
                <a:cs typeface="Calibri"/>
              </a:rPr>
              <a:t>b</a:t>
            </a:r>
            <a:r>
              <a:rPr sz="1650" spc="-14" baseline="2482" dirty="0" smtClean="0">
                <a:latin typeface="Calibri"/>
                <a:cs typeface="Calibri"/>
              </a:rPr>
              <a:t> </a:t>
            </a:r>
            <a:r>
              <a:rPr sz="1650" spc="4" baseline="2482" dirty="0" smtClean="0">
                <a:latin typeface="Calibri"/>
                <a:cs typeface="Calibri"/>
              </a:rPr>
              <a:t>m</a:t>
            </a:r>
            <a:r>
              <a:rPr sz="1650" spc="0" baseline="2482" dirty="0" smtClean="0">
                <a:latin typeface="Calibri"/>
                <a:cs typeface="Calibri"/>
              </a:rPr>
              <a:t>atc</a:t>
            </a:r>
            <a:r>
              <a:rPr sz="1650" spc="-4" baseline="2482" dirty="0" smtClean="0">
                <a:latin typeface="Calibri"/>
                <a:cs typeface="Calibri"/>
              </a:rPr>
              <a:t>h</a:t>
            </a:r>
            <a:r>
              <a:rPr sz="1650" spc="0" baseline="2482" dirty="0" smtClean="0">
                <a:latin typeface="Calibri"/>
                <a:cs typeface="Calibri"/>
              </a:rPr>
              <a:t>es</a:t>
            </a:r>
            <a:r>
              <a:rPr sz="1650" spc="-44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sa</a:t>
            </a:r>
            <a:r>
              <a:rPr sz="1650" spc="4" baseline="2482" dirty="0" smtClean="0">
                <a:latin typeface="Calibri"/>
                <a:cs typeface="Calibri"/>
              </a:rPr>
              <a:t>m</a:t>
            </a:r>
            <a:r>
              <a:rPr sz="1650" spc="0" baseline="2482" dirty="0" smtClean="0">
                <a:latin typeface="Calibri"/>
                <a:cs typeface="Calibri"/>
              </a:rPr>
              <a:t>e</a:t>
            </a:r>
            <a:r>
              <a:rPr sz="1650" spc="-19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(s</a:t>
            </a:r>
            <a:r>
              <a:rPr sz="1650" spc="-4" baseline="2482" dirty="0" smtClean="0">
                <a:latin typeface="Calibri"/>
                <a:cs typeface="Calibri"/>
              </a:rPr>
              <a:t>ub</a:t>
            </a:r>
            <a:r>
              <a:rPr sz="1650" spc="0" baseline="2482" dirty="0" smtClean="0">
                <a:latin typeface="Calibri"/>
                <a:cs typeface="Calibri"/>
              </a:rPr>
              <a:t>)i</a:t>
            </a:r>
            <a:r>
              <a:rPr sz="1650" spc="-4" baseline="2482" dirty="0" smtClean="0">
                <a:latin typeface="Calibri"/>
                <a:cs typeface="Calibri"/>
              </a:rPr>
              <a:t>n</a:t>
            </a:r>
            <a:r>
              <a:rPr sz="1650" spc="0" baseline="2482" dirty="0" smtClean="0">
                <a:latin typeface="Calibri"/>
                <a:cs typeface="Calibri"/>
              </a:rPr>
              <a:t>terface</a:t>
            </a:r>
            <a:r>
              <a:rPr sz="1650" spc="-29" baseline="2482" dirty="0" smtClean="0">
                <a:latin typeface="Calibri"/>
                <a:cs typeface="Calibri"/>
              </a:rPr>
              <a:t> </a:t>
            </a:r>
            <a:r>
              <a:rPr sz="1650" spc="4" baseline="2482" dirty="0" smtClean="0">
                <a:latin typeface="Calibri"/>
                <a:cs typeface="Calibri"/>
              </a:rPr>
              <a:t>o</a:t>
            </a:r>
            <a:r>
              <a:rPr sz="1650" spc="0" baseline="2482" dirty="0" smtClean="0">
                <a:latin typeface="Calibri"/>
                <a:cs typeface="Calibri"/>
              </a:rPr>
              <a:t>f</a:t>
            </a:r>
            <a:r>
              <a:rPr sz="1650" spc="-9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Re</a:t>
            </a:r>
            <a:r>
              <a:rPr sz="1650" spc="4" baseline="2482" dirty="0" smtClean="0">
                <a:latin typeface="Calibri"/>
                <a:cs typeface="Calibri"/>
              </a:rPr>
              <a:t>mo</a:t>
            </a:r>
            <a:r>
              <a:rPr sz="1650" spc="0" baseline="2482" dirty="0" smtClean="0">
                <a:latin typeface="Calibri"/>
                <a:cs typeface="Calibri"/>
              </a:rPr>
              <a:t>te</a:t>
            </a:r>
            <a:r>
              <a:rPr sz="1650" spc="-29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t</a:t>
            </a:r>
            <a:r>
              <a:rPr sz="1650" spc="-4" baseline="2482" dirty="0" smtClean="0">
                <a:latin typeface="Calibri"/>
                <a:cs typeface="Calibri"/>
              </a:rPr>
              <a:t>h</a:t>
            </a:r>
            <a:r>
              <a:rPr sz="1650" spc="0" baseline="2482" dirty="0" smtClean="0">
                <a:latin typeface="Calibri"/>
                <a:cs typeface="Calibri"/>
              </a:rPr>
              <a:t>at</a:t>
            </a:r>
            <a:r>
              <a:rPr sz="1650" spc="-19" baseline="2482" dirty="0" smtClean="0">
                <a:latin typeface="Calibri"/>
                <a:cs typeface="Calibri"/>
              </a:rPr>
              <a:t> </a:t>
            </a:r>
            <a:r>
              <a:rPr sz="1650" spc="4" baseline="2482" dirty="0" smtClean="0">
                <a:latin typeface="Calibri"/>
                <a:cs typeface="Calibri"/>
              </a:rPr>
              <a:t>o</a:t>
            </a:r>
            <a:r>
              <a:rPr sz="1650" spc="0" baseline="2482" dirty="0" smtClean="0">
                <a:latin typeface="Calibri"/>
                <a:cs typeface="Calibri"/>
              </a:rPr>
              <a:t>ri</a:t>
            </a:r>
            <a:r>
              <a:rPr sz="1650" spc="-4" baseline="2482" dirty="0" smtClean="0">
                <a:latin typeface="Calibri"/>
                <a:cs typeface="Calibri"/>
              </a:rPr>
              <a:t>g</a:t>
            </a:r>
            <a:r>
              <a:rPr sz="1650" spc="0" baseline="2482" dirty="0" smtClean="0">
                <a:latin typeface="Calibri"/>
                <a:cs typeface="Calibri"/>
              </a:rPr>
              <a:t>i</a:t>
            </a:r>
            <a:r>
              <a:rPr sz="1650" spc="-4" baseline="2482" dirty="0" smtClean="0">
                <a:latin typeface="Calibri"/>
                <a:cs typeface="Calibri"/>
              </a:rPr>
              <a:t>n</a:t>
            </a:r>
            <a:r>
              <a:rPr sz="1650" spc="0" baseline="2482" dirty="0" smtClean="0">
                <a:latin typeface="Calibri"/>
                <a:cs typeface="Calibri"/>
              </a:rPr>
              <a:t>al</a:t>
            </a:r>
            <a:r>
              <a:rPr sz="1650" spc="-19" baseline="2482" dirty="0" smtClean="0">
                <a:latin typeface="Calibri"/>
                <a:cs typeface="Calibri"/>
              </a:rPr>
              <a:t> </a:t>
            </a:r>
            <a:r>
              <a:rPr sz="1650" spc="4" baseline="2482" dirty="0" smtClean="0">
                <a:latin typeface="Calibri"/>
                <a:cs typeface="Calibri"/>
              </a:rPr>
              <a:t>o</a:t>
            </a:r>
            <a:r>
              <a:rPr sz="1650" spc="-4" baseline="2482" dirty="0" smtClean="0">
                <a:latin typeface="Calibri"/>
                <a:cs typeface="Calibri"/>
              </a:rPr>
              <a:t>b</a:t>
            </a:r>
            <a:r>
              <a:rPr sz="1650" spc="0" baseline="2482" dirty="0" smtClean="0">
                <a:latin typeface="Calibri"/>
                <a:cs typeface="Calibri"/>
              </a:rPr>
              <a:t>ject</a:t>
            </a:r>
            <a:r>
              <a:rPr sz="1650" spc="-29" baseline="2482" dirty="0" smtClean="0">
                <a:latin typeface="Calibri"/>
                <a:cs typeface="Calibri"/>
              </a:rPr>
              <a:t> </a:t>
            </a:r>
            <a:r>
              <a:rPr sz="1650" spc="-4" baseline="2482" dirty="0" smtClean="0">
                <a:latin typeface="Calibri"/>
                <a:cs typeface="Calibri"/>
              </a:rPr>
              <a:t>d</a:t>
            </a:r>
            <a:r>
              <a:rPr sz="1650" spc="4" baseline="2482" dirty="0" smtClean="0">
                <a:latin typeface="Calibri"/>
                <a:cs typeface="Calibri"/>
              </a:rPr>
              <a:t>o</a:t>
            </a:r>
            <a:r>
              <a:rPr sz="1650" spc="0" baseline="2482" dirty="0" smtClean="0">
                <a:latin typeface="Calibri"/>
                <a:cs typeface="Calibri"/>
              </a:rPr>
              <a:t>es</a:t>
            </a:r>
            <a:endParaRPr sz="1100" dirty="0">
              <a:latin typeface="Calibri"/>
              <a:cs typeface="Calibri"/>
            </a:endParaRPr>
          </a:p>
          <a:p>
            <a:pPr marL="12700" marR="21031">
              <a:lnSpc>
                <a:spcPts val="1320"/>
              </a:lnSpc>
              <a:spcBef>
                <a:spcPts val="4"/>
              </a:spcBef>
            </a:pPr>
            <a:r>
              <a:rPr sz="1650" spc="-4" baseline="2482" dirty="0" smtClean="0">
                <a:latin typeface="Calibri"/>
                <a:cs typeface="Calibri"/>
              </a:rPr>
              <a:t>S</a:t>
            </a:r>
            <a:r>
              <a:rPr sz="1650" spc="0" baseline="2482" dirty="0" smtClean="0">
                <a:latin typeface="Calibri"/>
                <a:cs typeface="Calibri"/>
              </a:rPr>
              <a:t>t</a:t>
            </a:r>
            <a:r>
              <a:rPr sz="1650" spc="-4" baseline="2482" dirty="0" smtClean="0">
                <a:latin typeface="Calibri"/>
                <a:cs typeface="Calibri"/>
              </a:rPr>
              <a:t>u</a:t>
            </a:r>
            <a:r>
              <a:rPr sz="1650" spc="0" baseline="2482" dirty="0" smtClean="0">
                <a:latin typeface="Calibri"/>
                <a:cs typeface="Calibri"/>
              </a:rPr>
              <a:t>b</a:t>
            </a:r>
            <a:r>
              <a:rPr sz="1650" spc="-14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is</a:t>
            </a:r>
            <a:r>
              <a:rPr sz="1650" spc="-9" baseline="2482" dirty="0" smtClean="0">
                <a:latin typeface="Calibri"/>
                <a:cs typeface="Calibri"/>
              </a:rPr>
              <a:t> </a:t>
            </a:r>
            <a:r>
              <a:rPr sz="1650" spc="-4" baseline="2482" dirty="0" smtClean="0">
                <a:latin typeface="Calibri"/>
                <a:cs typeface="Calibri"/>
              </a:rPr>
              <a:t>u</a:t>
            </a:r>
            <a:r>
              <a:rPr sz="1650" spc="0" baseline="2482" dirty="0" smtClean="0">
                <a:latin typeface="Calibri"/>
                <a:cs typeface="Calibri"/>
              </a:rPr>
              <a:t>s</a:t>
            </a:r>
            <a:r>
              <a:rPr sz="1650" spc="4" baseline="2482" dirty="0" smtClean="0">
                <a:latin typeface="Calibri"/>
                <a:cs typeface="Calibri"/>
              </a:rPr>
              <a:t>e</a:t>
            </a:r>
            <a:r>
              <a:rPr sz="1650" spc="0" baseline="2482" dirty="0" smtClean="0">
                <a:latin typeface="Calibri"/>
                <a:cs typeface="Calibri"/>
              </a:rPr>
              <a:t>d</a:t>
            </a:r>
            <a:r>
              <a:rPr sz="1650" spc="-14" baseline="2482" dirty="0" smtClean="0">
                <a:latin typeface="Calibri"/>
                <a:cs typeface="Calibri"/>
              </a:rPr>
              <a:t> </a:t>
            </a:r>
            <a:r>
              <a:rPr sz="1650" spc="4" baseline="2482" dirty="0" smtClean="0">
                <a:latin typeface="Calibri"/>
                <a:cs typeface="Calibri"/>
              </a:rPr>
              <a:t>o</a:t>
            </a:r>
            <a:r>
              <a:rPr sz="1650" spc="0" baseline="2482" dirty="0" smtClean="0">
                <a:latin typeface="Calibri"/>
                <a:cs typeface="Calibri"/>
              </a:rPr>
              <a:t>n</a:t>
            </a:r>
            <a:r>
              <a:rPr sz="1650" spc="-24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cli</a:t>
            </a:r>
            <a:r>
              <a:rPr sz="1650" spc="4" baseline="2482" dirty="0" smtClean="0">
                <a:latin typeface="Calibri"/>
                <a:cs typeface="Calibri"/>
              </a:rPr>
              <a:t>e</a:t>
            </a:r>
            <a:r>
              <a:rPr sz="1650" spc="-4" baseline="2482" dirty="0" smtClean="0">
                <a:latin typeface="Calibri"/>
                <a:cs typeface="Calibri"/>
              </a:rPr>
              <a:t>n</a:t>
            </a:r>
            <a:r>
              <a:rPr sz="1650" spc="0" baseline="2482" dirty="0" smtClean="0">
                <a:latin typeface="Calibri"/>
                <a:cs typeface="Calibri"/>
              </a:rPr>
              <a:t>t</a:t>
            </a:r>
            <a:r>
              <a:rPr sz="1650" spc="-19" baseline="2482" dirty="0" smtClean="0">
                <a:latin typeface="Calibri"/>
                <a:cs typeface="Calibri"/>
              </a:rPr>
              <a:t> </a:t>
            </a:r>
            <a:r>
              <a:rPr sz="1650" spc="0" baseline="2482" dirty="0" smtClean="0">
                <a:latin typeface="Calibri"/>
                <a:cs typeface="Calibri"/>
              </a:rPr>
              <a:t>si</a:t>
            </a:r>
            <a:r>
              <a:rPr sz="1650" spc="-4" baseline="2482" dirty="0" smtClean="0">
                <a:latin typeface="Calibri"/>
                <a:cs typeface="Calibri"/>
              </a:rPr>
              <a:t>d</a:t>
            </a:r>
            <a:r>
              <a:rPr sz="1650" spc="0" baseline="2482" dirty="0" smtClean="0">
                <a:latin typeface="Calibri"/>
                <a:cs typeface="Calibri"/>
              </a:rPr>
              <a:t>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625972"/>
            <a:ext cx="12065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4637462"/>
            <a:ext cx="292656" cy="403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2250" spc="-4" baseline="3640" dirty="0" smtClean="0">
                <a:latin typeface="Calibri"/>
                <a:cs typeface="Calibri"/>
              </a:rPr>
              <a:t>S</a:t>
            </a:r>
            <a:r>
              <a:rPr sz="2250" spc="0" baseline="3640" dirty="0" smtClean="0">
                <a:latin typeface="Calibri"/>
                <a:cs typeface="Calibri"/>
              </a:rPr>
              <a:t>o:</a:t>
            </a:r>
            <a:endParaRPr sz="1500">
              <a:latin typeface="Calibri"/>
              <a:cs typeface="Calibri"/>
            </a:endParaRPr>
          </a:p>
          <a:p>
            <a:pPr marL="17271" marR="28575">
              <a:lnSpc>
                <a:spcPts val="1480"/>
              </a:lnSpc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1928" y="4637462"/>
            <a:ext cx="7151136" cy="772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061">
              <a:lnSpc>
                <a:spcPts val="1630"/>
              </a:lnSpc>
              <a:spcBef>
                <a:spcPts val="81"/>
              </a:spcBef>
            </a:pPr>
            <a:r>
              <a:rPr sz="2250" spc="0" baseline="3640" dirty="0" smtClean="0">
                <a:latin typeface="Calibri"/>
                <a:cs typeface="Calibri"/>
              </a:rPr>
              <a:t>t</a:t>
            </a:r>
            <a:r>
              <a:rPr sz="2250" spc="-14" baseline="3640" dirty="0" smtClean="0">
                <a:latin typeface="Calibri"/>
                <a:cs typeface="Calibri"/>
              </a:rPr>
              <a:t>w</a:t>
            </a:r>
            <a:r>
              <a:rPr sz="2250" spc="0" baseline="3640" dirty="0" smtClean="0">
                <a:latin typeface="Calibri"/>
                <a:cs typeface="Calibri"/>
              </a:rPr>
              <a:t>o </a:t>
            </a:r>
            <a:r>
              <a:rPr sz="2250" spc="-14" baseline="3640" dirty="0" smtClean="0">
                <a:latin typeface="Calibri"/>
                <a:cs typeface="Calibri"/>
              </a:rPr>
              <a:t>w</a:t>
            </a:r>
            <a:r>
              <a:rPr sz="2250" spc="-25" baseline="3640" dirty="0" smtClean="0">
                <a:latin typeface="Calibri"/>
                <a:cs typeface="Calibri"/>
              </a:rPr>
              <a:t>a</a:t>
            </a:r>
            <a:r>
              <a:rPr sz="2250" spc="-4" baseline="3640" dirty="0" smtClean="0">
                <a:latin typeface="Calibri"/>
                <a:cs typeface="Calibri"/>
              </a:rPr>
              <a:t>y</a:t>
            </a:r>
            <a:r>
              <a:rPr sz="2250" spc="0" baseline="3640" dirty="0" smtClean="0">
                <a:latin typeface="Calibri"/>
                <a:cs typeface="Calibri"/>
              </a:rPr>
              <a:t>s</a:t>
            </a:r>
            <a:r>
              <a:rPr sz="2250" spc="-14" baseline="3640" dirty="0" smtClean="0">
                <a:latin typeface="Calibri"/>
                <a:cs typeface="Calibri"/>
              </a:rPr>
              <a:t> </a:t>
            </a:r>
            <a:r>
              <a:rPr sz="2250" spc="-9" baseline="3640" dirty="0" smtClean="0">
                <a:latin typeface="Calibri"/>
                <a:cs typeface="Calibri"/>
              </a:rPr>
              <a:t>t</a:t>
            </a:r>
            <a:r>
              <a:rPr sz="2250" spc="0" baseline="3640" dirty="0" smtClean="0">
                <a:latin typeface="Calibri"/>
                <a:cs typeface="Calibri"/>
              </a:rPr>
              <a:t>o</a:t>
            </a:r>
            <a:r>
              <a:rPr sz="2250" spc="-14" baseline="3640" dirty="0" smtClean="0">
                <a:latin typeface="Calibri"/>
                <a:cs typeface="Calibri"/>
              </a:rPr>
              <a:t> </a:t>
            </a:r>
            <a:r>
              <a:rPr sz="2250" spc="-25" baseline="3640" dirty="0" smtClean="0">
                <a:latin typeface="Calibri"/>
                <a:cs typeface="Calibri"/>
              </a:rPr>
              <a:t>e</a:t>
            </a:r>
            <a:r>
              <a:rPr sz="2250" spc="0" baseline="3640" dirty="0" smtClean="0">
                <a:latin typeface="Calibri"/>
                <a:cs typeface="Calibri"/>
              </a:rPr>
              <a:t>x</a:t>
            </a:r>
            <a:r>
              <a:rPr sz="2250" spc="4" baseline="3640" dirty="0" smtClean="0">
                <a:latin typeface="Calibri"/>
                <a:cs typeface="Calibri"/>
              </a:rPr>
              <a:t>p</a:t>
            </a:r>
            <a:r>
              <a:rPr sz="2250" spc="0" baseline="3640" dirty="0" smtClean="0">
                <a:latin typeface="Calibri"/>
                <a:cs typeface="Calibri"/>
              </a:rPr>
              <a:t>o</a:t>
            </a:r>
            <a:r>
              <a:rPr sz="2250" spc="4" baseline="3640" dirty="0" smtClean="0">
                <a:latin typeface="Calibri"/>
                <a:cs typeface="Calibri"/>
              </a:rPr>
              <a:t>r</a:t>
            </a:r>
            <a:r>
              <a:rPr sz="2250" spc="0" baseline="3640" dirty="0" smtClean="0">
                <a:latin typeface="Calibri"/>
                <a:cs typeface="Calibri"/>
              </a:rPr>
              <a:t>t an</a:t>
            </a:r>
            <a:r>
              <a:rPr sz="2250" spc="-9" baseline="3640" dirty="0" smtClean="0">
                <a:latin typeface="Calibri"/>
                <a:cs typeface="Calibri"/>
              </a:rPr>
              <a:t> </a:t>
            </a:r>
            <a:r>
              <a:rPr sz="2250" spc="0" baseline="3640" dirty="0" smtClean="0">
                <a:latin typeface="Calibri"/>
                <a:cs typeface="Calibri"/>
              </a:rPr>
              <a:t>o</a:t>
            </a:r>
            <a:r>
              <a:rPr sz="2250" spc="4" baseline="3640" dirty="0" smtClean="0">
                <a:latin typeface="Calibri"/>
                <a:cs typeface="Calibri"/>
              </a:rPr>
              <a:t>b</a:t>
            </a:r>
            <a:r>
              <a:rPr sz="2250" spc="0" baseline="3640" dirty="0" smtClean="0">
                <a:latin typeface="Calibri"/>
                <a:cs typeface="Calibri"/>
              </a:rPr>
              <a:t>j</a:t>
            </a:r>
            <a:r>
              <a:rPr sz="2250" spc="-4" baseline="3640" dirty="0" smtClean="0">
                <a:latin typeface="Calibri"/>
                <a:cs typeface="Calibri"/>
              </a:rPr>
              <a:t>e</a:t>
            </a:r>
            <a:r>
              <a:rPr sz="2250" spc="0" baseline="3640" dirty="0" smtClean="0">
                <a:latin typeface="Calibri"/>
                <a:cs typeface="Calibri"/>
              </a:rPr>
              <a:t>ct</a:t>
            </a:r>
            <a:endParaRPr sz="1500" dirty="0">
              <a:latin typeface="Calibri"/>
              <a:cs typeface="Calibri"/>
            </a:endParaRPr>
          </a:p>
          <a:p>
            <a:pPr marL="32512" marR="153108" indent="0">
              <a:lnSpc>
                <a:spcPts val="1791"/>
              </a:lnSpc>
              <a:spcBef>
                <a:spcPts val="173"/>
              </a:spcBef>
            </a:pP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34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cla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s 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-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x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end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Unicast</a:t>
            </a:r>
            <a:r>
              <a:rPr sz="13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R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ot</a:t>
            </a:r>
            <a:r>
              <a:rPr sz="13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sz="13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b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je</a:t>
            </a:r>
            <a:r>
              <a:rPr sz="1300" spc="-9" dirty="0" smtClean="0">
                <a:solidFill>
                  <a:srgbClr val="006FBF"/>
                </a:solidFill>
                <a:latin typeface="Courier New"/>
                <a:cs typeface="Courier New"/>
              </a:rPr>
              <a:t>c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;</a:t>
            </a:r>
            <a:r>
              <a:rPr sz="1300" spc="-2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bjec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ts</a:t>
            </a:r>
            <a:r>
              <a:rPr sz="1300" spc="-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300" spc="-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 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uc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cla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-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au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ally </a:t>
            </a:r>
            <a:endParaRPr sz="1300" dirty="0">
              <a:latin typeface="Calibri"/>
              <a:cs typeface="Calibri"/>
            </a:endParaRPr>
          </a:p>
          <a:p>
            <a:pPr marL="32512" marR="153108">
              <a:lnSpc>
                <a:spcPts val="1586"/>
              </a:lnSpc>
            </a:pP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xp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-1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endParaRPr sz="1300" dirty="0">
              <a:latin typeface="Calibri"/>
              <a:cs typeface="Calibri"/>
            </a:endParaRPr>
          </a:p>
          <a:p>
            <a:pPr marL="32512">
              <a:lnSpc>
                <a:spcPct val="101725"/>
              </a:lnSpc>
            </a:pP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-34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cla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-6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ple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-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-2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ourier New"/>
                <a:cs typeface="Courier New"/>
              </a:rPr>
              <a:t>Remote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1300" spc="-6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xp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3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3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3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300" spc="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1300" spc="-7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UnicastR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mo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bj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c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.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xp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o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r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Ob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j</a:t>
            </a:r>
            <a:r>
              <a:rPr sz="1300" spc="4" dirty="0" err="1" smtClean="0">
                <a:solidFill>
                  <a:srgbClr val="006FBF"/>
                </a:solidFill>
                <a:latin typeface="Courier New"/>
                <a:cs typeface="Courier New"/>
              </a:rPr>
              <a:t>e</a:t>
            </a:r>
            <a:r>
              <a:rPr sz="1300" spc="-9" dirty="0" err="1" smtClean="0">
                <a:solidFill>
                  <a:srgbClr val="006FBF"/>
                </a:solidFill>
                <a:latin typeface="Courier New"/>
                <a:cs typeface="Courier New"/>
              </a:rPr>
              <a:t>c</a:t>
            </a:r>
            <a:r>
              <a:rPr sz="1300" spc="0" dirty="0" err="1" smtClean="0">
                <a:solidFill>
                  <a:srgbClr val="006FBF"/>
                </a:solidFill>
                <a:latin typeface="Courier New"/>
                <a:cs typeface="Courier New"/>
              </a:rPr>
              <a:t>t</a:t>
            </a:r>
            <a:endParaRPr lang="en-US" sz="1300" spc="0" dirty="0" smtClean="0">
              <a:solidFill>
                <a:srgbClr val="006FBF"/>
              </a:solidFill>
              <a:latin typeface="Courier New"/>
              <a:cs typeface="Courier New"/>
            </a:endParaRPr>
          </a:p>
          <a:p>
            <a:pPr marL="32512">
              <a:lnSpc>
                <a:spcPct val="101725"/>
              </a:lnSpc>
            </a:pPr>
            <a:endParaRPr lang="en-US" sz="1300" dirty="0">
              <a:solidFill>
                <a:srgbClr val="006FBF"/>
              </a:solidFill>
              <a:latin typeface="Courier New"/>
              <a:cs typeface="Courier New"/>
            </a:endParaRPr>
          </a:p>
          <a:p>
            <a:pPr marL="32512">
              <a:lnSpc>
                <a:spcPct val="101725"/>
              </a:lnSpc>
            </a:pPr>
            <a:r>
              <a:rPr lang="en-US" sz="1300" dirty="0" smtClean="0">
                <a:solidFill>
                  <a:srgbClr val="006FBF"/>
                </a:solidFill>
                <a:latin typeface="Courier New"/>
                <a:cs typeface="Courier New"/>
              </a:rPr>
              <a:t>Similar to threads (Thread vs Runnable)</a:t>
            </a:r>
            <a:endParaRPr sz="13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412" y="5207797"/>
            <a:ext cx="141601" cy="18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5"/>
              </a:lnSpc>
              <a:spcBef>
                <a:spcPts val="71"/>
              </a:spcBef>
            </a:pPr>
            <a:r>
              <a:rPr sz="13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3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2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78840" y="318706"/>
            <a:ext cx="6145729" cy="1613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6637" algn="ctr">
              <a:lnSpc>
                <a:spcPts val="4170"/>
              </a:lnSpc>
              <a:spcBef>
                <a:spcPts val="208"/>
              </a:spcBef>
            </a:pPr>
            <a:r>
              <a:rPr sz="6000" spc="0" baseline="3413" dirty="0" smtClean="0">
                <a:latin typeface="Calibri"/>
                <a:cs typeface="Calibri"/>
              </a:rPr>
              <a:t>Be</a:t>
            </a:r>
            <a:r>
              <a:rPr sz="6000" spc="4" baseline="3413" dirty="0" smtClean="0">
                <a:latin typeface="Calibri"/>
                <a:cs typeface="Calibri"/>
              </a:rPr>
              <a:t>h</a:t>
            </a:r>
            <a:r>
              <a:rPr sz="6000" spc="-4" baseline="3413" dirty="0" smtClean="0">
                <a:latin typeface="Calibri"/>
                <a:cs typeface="Calibri"/>
              </a:rPr>
              <a:t>i</a:t>
            </a:r>
            <a:r>
              <a:rPr sz="6000" spc="0" baseline="3413" dirty="0" smtClean="0">
                <a:latin typeface="Calibri"/>
                <a:cs typeface="Calibri"/>
              </a:rPr>
              <a:t>nd</a:t>
            </a:r>
            <a:r>
              <a:rPr sz="6000" spc="-82" baseline="3413" dirty="0" smtClean="0">
                <a:latin typeface="Calibri"/>
                <a:cs typeface="Calibri"/>
              </a:rPr>
              <a:t> </a:t>
            </a:r>
            <a:r>
              <a:rPr sz="6000" spc="4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he</a:t>
            </a:r>
            <a:r>
              <a:rPr sz="6000" spc="-55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Scenes</a:t>
            </a:r>
            <a:r>
              <a:rPr sz="6000" spc="-55" baseline="3413" dirty="0" smtClean="0">
                <a:latin typeface="Calibri"/>
                <a:cs typeface="Calibri"/>
              </a:rPr>
              <a:t> </a:t>
            </a:r>
            <a:r>
              <a:rPr sz="6000" spc="0" baseline="3413" dirty="0" smtClean="0">
                <a:latin typeface="Calibri"/>
                <a:cs typeface="Calibri"/>
              </a:rPr>
              <a:t>w</a:t>
            </a:r>
            <a:r>
              <a:rPr sz="6000" spc="-4" baseline="3413" dirty="0" smtClean="0">
                <a:latin typeface="Calibri"/>
                <a:cs typeface="Calibri"/>
              </a:rPr>
              <a:t>i</a:t>
            </a:r>
            <a:r>
              <a:rPr sz="6000" spc="4" baseline="3413" dirty="0" smtClean="0">
                <a:latin typeface="Calibri"/>
                <a:cs typeface="Calibri"/>
              </a:rPr>
              <a:t>t</a:t>
            </a:r>
            <a:r>
              <a:rPr sz="6000" spc="0" baseline="3413" dirty="0" smtClean="0">
                <a:latin typeface="Calibri"/>
                <a:cs typeface="Calibri"/>
              </a:rPr>
              <a:t>h</a:t>
            </a:r>
            <a:endParaRPr sz="4000">
              <a:latin typeface="Calibri"/>
              <a:cs typeface="Calibri"/>
            </a:endParaRPr>
          </a:p>
          <a:p>
            <a:pPr marL="1508145" marR="266276" algn="ctr">
              <a:lnSpc>
                <a:spcPct val="94401"/>
              </a:lnSpc>
            </a:pPr>
            <a:r>
              <a:rPr sz="4000" spc="4" dirty="0" smtClean="0">
                <a:latin typeface="Courier New"/>
                <a:cs typeface="Courier New"/>
              </a:rPr>
              <a:t>exportObj</a:t>
            </a:r>
            <a:r>
              <a:rPr sz="4000" spc="0" dirty="0" smtClean="0">
                <a:latin typeface="Courier New"/>
                <a:cs typeface="Courier New"/>
              </a:rPr>
              <a:t>e</a:t>
            </a:r>
            <a:r>
              <a:rPr sz="4000" spc="4" dirty="0" smtClean="0">
                <a:latin typeface="Courier New"/>
                <a:cs typeface="Courier New"/>
              </a:rPr>
              <a:t>ct()</a:t>
            </a:r>
            <a:endParaRPr sz="4000">
              <a:latin typeface="Courier New"/>
              <a:cs typeface="Courier New"/>
            </a:endParaRPr>
          </a:p>
          <a:p>
            <a:pPr marL="12700" marR="38061">
              <a:lnSpc>
                <a:spcPct val="101725"/>
              </a:lnSpc>
              <a:spcBef>
                <a:spcPts val="1046"/>
              </a:spcBef>
            </a:pPr>
            <a:r>
              <a:rPr sz="2200" spc="0" dirty="0" smtClean="0">
                <a:latin typeface="Calibri"/>
                <a:cs typeface="Calibri"/>
              </a:rPr>
              <a:t>Wh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4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3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ourier New"/>
                <a:cs typeface="Courier New"/>
              </a:rPr>
              <a:t>exportObjec</a:t>
            </a:r>
            <a:r>
              <a:rPr sz="2200" spc="19" dirty="0" smtClean="0">
                <a:latin typeface="Courier New"/>
                <a:cs typeface="Courier New"/>
              </a:rPr>
              <a:t>t</a:t>
            </a:r>
            <a:r>
              <a:rPr sz="2200" spc="0" dirty="0" smtClean="0">
                <a:latin typeface="Courier New"/>
                <a:cs typeface="Courier New"/>
              </a:rPr>
              <a:t>()</a:t>
            </a:r>
            <a:r>
              <a:rPr sz="2200" spc="-754" dirty="0" smtClean="0">
                <a:latin typeface="Courier New"/>
                <a:cs typeface="Courier New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1606873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412" y="1939052"/>
            <a:ext cx="205082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1740" y="1954403"/>
            <a:ext cx="6705036" cy="1438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-14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w </a:t>
            </a:r>
            <a:r>
              <a:rPr lang="en-US"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socket</a:t>
            </a:r>
            <a:r>
              <a:rPr sz="3000" spc="-2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(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i="1" spc="4" baseline="273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i="1" spc="19" baseline="27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i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000" i="1" spc="4" baseline="273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i="1" spc="-19" baseline="27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i="1" spc="4" baseline="273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i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i="1" spc="-69" baseline="2730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000" i="1" spc="-9" baseline="273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) on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000" spc="-29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 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A t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-29" baseline="136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ead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r>
              <a:rPr sz="3000" spc="1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000" spc="-29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en</a:t>
            </a:r>
            <a:r>
              <a:rPr sz="3000" spc="1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34" baseline="136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3000" spc="-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nn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-25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on t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9" baseline="136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4" baseline="136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000" spc="4" baseline="1365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-59" baseline="1365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3000" spc="-14" baseline="136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0" baseline="136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endParaRPr sz="2000" dirty="0">
              <a:latin typeface="Calibri"/>
              <a:cs typeface="Calibri"/>
            </a:endParaRPr>
          </a:p>
          <a:p>
            <a:pPr marL="12700" marR="45198">
              <a:lnSpc>
                <a:spcPts val="2441"/>
              </a:lnSpc>
              <a:spcBef>
                <a:spcPts val="244"/>
              </a:spcBef>
            </a:pP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000" spc="-3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uc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s a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r>
              <a:rPr sz="2000" spc="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other 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ea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nd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endParaRPr sz="2000" dirty="0">
              <a:latin typeface="Calibri"/>
              <a:cs typeface="Calibri"/>
            </a:endParaRPr>
          </a:p>
          <a:p>
            <a:pPr marL="12700" marR="45198">
              <a:lnSpc>
                <a:spcPts val="2441"/>
              </a:lnSpc>
            </a:pP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ng</a:t>
            </a:r>
            <a:r>
              <a:rPr sz="20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(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s 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3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ead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nu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</a:pP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3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on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1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si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412" y="3097292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1740" y="3396389"/>
            <a:ext cx="133603" cy="50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700" spc="0" dirty="0" smtClean="0"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9212" y="3409442"/>
            <a:ext cx="6168723" cy="50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spc="4" baseline="3212" dirty="0" smtClean="0">
                <a:latin typeface="Calibri"/>
                <a:cs typeface="Calibri"/>
              </a:rPr>
              <a:t>C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4" baseline="3212" dirty="0" smtClean="0">
                <a:latin typeface="Calibri"/>
                <a:cs typeface="Calibri"/>
              </a:rPr>
              <a:t>n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a</a:t>
            </a:r>
            <a:r>
              <a:rPr sz="2550" spc="4" baseline="3212" dirty="0" smtClean="0">
                <a:latin typeface="Calibri"/>
                <a:cs typeface="Calibri"/>
              </a:rPr>
              <a:t>in</a:t>
            </a:r>
            <a:r>
              <a:rPr sz="2550" spc="0" baseline="3212" dirty="0" smtClean="0">
                <a:latin typeface="Calibri"/>
                <a:cs typeface="Calibri"/>
              </a:rPr>
              <a:t>s</a:t>
            </a:r>
            <a:r>
              <a:rPr sz="2550" spc="-4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i</a:t>
            </a:r>
            <a:r>
              <a:rPr sz="2550" spc="-9" baseline="3212" dirty="0" smtClean="0">
                <a:latin typeface="Calibri"/>
                <a:cs typeface="Calibri"/>
              </a:rPr>
              <a:t>n</a:t>
            </a:r>
            <a:r>
              <a:rPr sz="2550" spc="-39" baseline="3212" dirty="0" smtClean="0">
                <a:latin typeface="Calibri"/>
                <a:cs typeface="Calibri"/>
              </a:rPr>
              <a:t>f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r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-9" baseline="3212" dirty="0" smtClean="0">
                <a:latin typeface="Calibri"/>
                <a:cs typeface="Calibri"/>
              </a:rPr>
              <a:t>a</a:t>
            </a:r>
            <a:r>
              <a:rPr sz="2550" spc="4" baseline="3212" dirty="0" smtClean="0">
                <a:latin typeface="Calibri"/>
                <a:cs typeface="Calibri"/>
              </a:rPr>
              <a:t>ti</a:t>
            </a:r>
            <a:r>
              <a:rPr sz="2550" spc="0" baseline="3212" dirty="0" smtClean="0">
                <a:latin typeface="Calibri"/>
                <a:cs typeface="Calibri"/>
              </a:rPr>
              <a:t>on</a:t>
            </a:r>
            <a:r>
              <a:rPr sz="2550" spc="-29" baseline="3212" dirty="0" smtClean="0">
                <a:latin typeface="Calibri"/>
                <a:cs typeface="Calibri"/>
              </a:rPr>
              <a:t> </a:t>
            </a:r>
            <a:r>
              <a:rPr sz="2550" spc="0" baseline="3212" dirty="0" smtClean="0">
                <a:latin typeface="Calibri"/>
                <a:cs typeface="Calibri"/>
              </a:rPr>
              <a:t>a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u</a:t>
            </a:r>
            <a:r>
              <a:rPr sz="2550" spc="0" baseline="3212" dirty="0" smtClean="0">
                <a:latin typeface="Calibri"/>
                <a:cs typeface="Calibri"/>
              </a:rPr>
              <a:t>t</a:t>
            </a:r>
            <a:r>
              <a:rPr sz="2550" spc="-19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whi</a:t>
            </a:r>
            <a:r>
              <a:rPr sz="2550" spc="0" baseline="3212" dirty="0" smtClean="0">
                <a:latin typeface="Calibri"/>
                <a:cs typeface="Calibri"/>
              </a:rPr>
              <a:t>ch</a:t>
            </a:r>
            <a:r>
              <a:rPr sz="2550" spc="-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s</a:t>
            </a:r>
            <a:r>
              <a:rPr sz="2550" spc="0" baseline="3212" dirty="0" smtClean="0">
                <a:latin typeface="Calibri"/>
                <a:cs typeface="Calibri"/>
              </a:rPr>
              <a:t>oc</a:t>
            </a:r>
            <a:r>
              <a:rPr sz="2550" spc="-54" baseline="3212" dirty="0" smtClean="0">
                <a:latin typeface="Calibri"/>
                <a:cs typeface="Calibri"/>
              </a:rPr>
              <a:t>k</a:t>
            </a:r>
            <a:r>
              <a:rPr sz="2550" spc="-9" baseline="3212" dirty="0" smtClean="0">
                <a:latin typeface="Calibri"/>
                <a:cs typeface="Calibri"/>
              </a:rPr>
              <a:t>e</a:t>
            </a:r>
            <a:r>
              <a:rPr sz="2550" spc="0" baseline="3212" dirty="0" smtClean="0">
                <a:latin typeface="Calibri"/>
                <a:cs typeface="Calibri"/>
              </a:rPr>
              <a:t>t</a:t>
            </a:r>
            <a:r>
              <a:rPr sz="2550" spc="-19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th</a:t>
            </a:r>
            <a:r>
              <a:rPr sz="2550" spc="0" baseline="3212" dirty="0" smtClean="0">
                <a:latin typeface="Calibri"/>
                <a:cs typeface="Calibri"/>
              </a:rPr>
              <a:t>e</a:t>
            </a:r>
            <a:r>
              <a:rPr sz="2550" spc="-9" baseline="3212" dirty="0" smtClean="0">
                <a:latin typeface="Calibri"/>
                <a:cs typeface="Calibri"/>
              </a:rPr>
              <a:t> </a:t>
            </a:r>
            <a:r>
              <a:rPr sz="2550" spc="-19" baseline="3212" dirty="0" smtClean="0">
                <a:latin typeface="Calibri"/>
                <a:cs typeface="Calibri"/>
              </a:rPr>
              <a:t>r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-4" baseline="3212" dirty="0" smtClean="0">
                <a:latin typeface="Calibri"/>
                <a:cs typeface="Calibri"/>
              </a:rPr>
              <a:t>m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-19" baseline="3212" dirty="0" smtClean="0">
                <a:latin typeface="Calibri"/>
                <a:cs typeface="Calibri"/>
              </a:rPr>
              <a:t>t</a:t>
            </a:r>
            <a:r>
              <a:rPr sz="2550" spc="0" baseline="3212" dirty="0" smtClean="0">
                <a:latin typeface="Calibri"/>
                <a:cs typeface="Calibri"/>
              </a:rPr>
              <a:t>e</a:t>
            </a:r>
            <a:r>
              <a:rPr sz="2550" spc="4" baseline="3212" dirty="0" smtClean="0">
                <a:latin typeface="Calibri"/>
                <a:cs typeface="Calibri"/>
              </a:rPr>
              <a:t> </a:t>
            </a:r>
            <a:r>
              <a:rPr sz="2550" spc="0" baseline="3212" dirty="0" smtClean="0">
                <a:latin typeface="Calibri"/>
                <a:cs typeface="Calibri"/>
              </a:rPr>
              <a:t>o</a:t>
            </a:r>
            <a:r>
              <a:rPr sz="2550" spc="4" baseline="3212" dirty="0" smtClean="0">
                <a:latin typeface="Calibri"/>
                <a:cs typeface="Calibri"/>
              </a:rPr>
              <a:t>b</a:t>
            </a:r>
            <a:r>
              <a:rPr sz="2550" spc="0" baseline="3212" dirty="0" smtClean="0">
                <a:latin typeface="Calibri"/>
                <a:cs typeface="Calibri"/>
              </a:rPr>
              <a:t>j</a:t>
            </a:r>
            <a:r>
              <a:rPr sz="2550" spc="4" baseline="3212" dirty="0" smtClean="0">
                <a:latin typeface="Calibri"/>
                <a:cs typeface="Calibri"/>
              </a:rPr>
              <a:t>e</a:t>
            </a:r>
            <a:r>
              <a:rPr sz="2550" spc="0" baseline="3212" dirty="0" smtClean="0">
                <a:latin typeface="Calibri"/>
                <a:cs typeface="Calibri"/>
              </a:rPr>
              <a:t>ct</a:t>
            </a:r>
            <a:r>
              <a:rPr sz="2550" spc="-4" baseline="3212" dirty="0" smtClean="0">
                <a:latin typeface="Calibri"/>
                <a:cs typeface="Calibri"/>
              </a:rPr>
              <a:t> </a:t>
            </a:r>
            <a:r>
              <a:rPr sz="2550" spc="4" baseline="3212" dirty="0" smtClean="0">
                <a:latin typeface="Calibri"/>
                <a:cs typeface="Calibri"/>
              </a:rPr>
              <a:t>li</a:t>
            </a:r>
            <a:r>
              <a:rPr sz="2550" spc="-19" baseline="3212" dirty="0" smtClean="0">
                <a:latin typeface="Calibri"/>
                <a:cs typeface="Calibri"/>
              </a:rPr>
              <a:t>st</a:t>
            </a:r>
            <a:r>
              <a:rPr sz="2550" spc="4" baseline="3212" dirty="0" smtClean="0">
                <a:latin typeface="Calibri"/>
                <a:cs typeface="Calibri"/>
              </a:rPr>
              <a:t>en</a:t>
            </a:r>
            <a:r>
              <a:rPr sz="2550" spc="0" baseline="3212" dirty="0" smtClean="0">
                <a:latin typeface="Calibri"/>
                <a:cs typeface="Calibri"/>
              </a:rPr>
              <a:t>s</a:t>
            </a:r>
            <a:r>
              <a:rPr sz="2550" spc="-29" baseline="3212" dirty="0" smtClean="0">
                <a:latin typeface="Calibri"/>
                <a:cs typeface="Calibri"/>
              </a:rPr>
              <a:t> </a:t>
            </a:r>
            <a:r>
              <a:rPr sz="2550" spc="0" baseline="3212" dirty="0" smtClean="0">
                <a:latin typeface="Calibri"/>
                <a:cs typeface="Calibri"/>
              </a:rPr>
              <a:t>on</a:t>
            </a:r>
            <a:endParaRPr sz="1700">
              <a:latin typeface="Calibri"/>
              <a:cs typeface="Calibri"/>
            </a:endParaRPr>
          </a:p>
          <a:p>
            <a:pPr marL="12700" marR="32461">
              <a:lnSpc>
                <a:spcPts val="2039"/>
              </a:lnSpc>
              <a:spcBef>
                <a:spcPts val="10"/>
              </a:spcBef>
            </a:pPr>
            <a:r>
              <a:rPr sz="2550" spc="4" baseline="1606" dirty="0" smtClean="0">
                <a:latin typeface="Calibri"/>
                <a:cs typeface="Calibri"/>
              </a:rPr>
              <a:t>I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ple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-4" baseline="1606" dirty="0" smtClean="0">
                <a:latin typeface="Calibri"/>
                <a:cs typeface="Calibri"/>
              </a:rPr>
              <a:t>n</a:t>
            </a:r>
            <a:r>
              <a:rPr sz="2550" spc="4" baseline="1606" dirty="0" smtClean="0">
                <a:latin typeface="Calibri"/>
                <a:cs typeface="Calibri"/>
              </a:rPr>
              <a:t>t</a:t>
            </a:r>
            <a:r>
              <a:rPr sz="2550" spc="0" baseline="1606" dirty="0" smtClean="0">
                <a:latin typeface="Calibri"/>
                <a:cs typeface="Calibri"/>
              </a:rPr>
              <a:t>s</a:t>
            </a:r>
            <a:r>
              <a:rPr sz="2550" spc="-44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0" baseline="1606" dirty="0" smtClean="0">
                <a:latin typeface="Calibri"/>
                <a:cs typeface="Calibri"/>
              </a:rPr>
              <a:t>g</a:t>
            </a:r>
            <a:r>
              <a:rPr sz="2550" spc="4" baseline="1606" dirty="0" smtClean="0">
                <a:latin typeface="Calibri"/>
                <a:cs typeface="Calibri"/>
              </a:rPr>
              <a:t>u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-4" baseline="1606" dirty="0" smtClean="0">
                <a:latin typeface="Calibri"/>
                <a:cs typeface="Calibri"/>
              </a:rPr>
              <a:t>n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sh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li</a:t>
            </a:r>
            <a:r>
              <a:rPr sz="2550" spc="-9" baseline="1606" dirty="0" smtClean="0">
                <a:latin typeface="Calibri"/>
                <a:cs typeface="Calibri"/>
              </a:rPr>
              <a:t>n</a:t>
            </a:r>
            <a:r>
              <a:rPr sz="2550" spc="19" baseline="1606" dirty="0" smtClean="0">
                <a:latin typeface="Calibri"/>
                <a:cs typeface="Calibri"/>
              </a:rPr>
              <a:t>g</a:t>
            </a:r>
            <a:r>
              <a:rPr sz="2550" spc="0" baseline="1606" dirty="0" smtClean="0">
                <a:latin typeface="Calibri"/>
                <a:cs typeface="Calibri"/>
              </a:rPr>
              <a:t>,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esu</a:t>
            </a:r>
            <a:r>
              <a:rPr sz="2550" spc="-9" baseline="1606" dirty="0" smtClean="0">
                <a:latin typeface="Calibri"/>
                <a:cs typeface="Calibri"/>
              </a:rPr>
              <a:t>l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un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-4" baseline="1606" dirty="0" smtClean="0">
                <a:latin typeface="Calibri"/>
                <a:cs typeface="Calibri"/>
              </a:rPr>
              <a:t>sh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4" baseline="1606" dirty="0" smtClean="0">
                <a:latin typeface="Calibri"/>
                <a:cs typeface="Calibri"/>
              </a:rPr>
              <a:t>ling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3920252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740" y="3935603"/>
            <a:ext cx="7214493" cy="538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461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i="1" spc="-69" baseline="2730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000" i="1" spc="4" baseline="273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i="1" spc="-4" baseline="273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i="1" spc="-9" baseline="273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i="1" spc="-25" baseline="273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i="1" spc="4" baseline="273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i="1" spc="0" baseline="273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i="1" spc="-19" baseline="273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25" baseline="2730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ed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-34" baseline="273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3000" spc="-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 on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3000" spc="0" baseline="273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000" spc="-9" baseline="273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lang="en-US"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server </a:t>
            </a:r>
            <a:r>
              <a:rPr sz="3000" spc="-4" baseline="2730" dirty="0" smtClean="0">
                <a:solidFill>
                  <a:srgbClr val="006FBF"/>
                </a:solidFill>
                <a:latin typeface="Calibri"/>
                <a:cs typeface="Calibri"/>
              </a:rPr>
              <a:t>si</a:t>
            </a:r>
            <a:r>
              <a:rPr sz="3000" spc="4" baseline="2730" dirty="0" smtClean="0">
                <a:solidFill>
                  <a:srgbClr val="006FBF"/>
                </a:solidFill>
                <a:latin typeface="Calibri"/>
                <a:cs typeface="Calibri"/>
              </a:rPr>
              <a:t>de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30"/>
              </a:lnSpc>
            </a:pPr>
            <a:r>
              <a:rPr sz="2550" spc="-4" baseline="1606" dirty="0" smtClean="0">
                <a:latin typeface="Calibri"/>
                <a:cs typeface="Calibri"/>
              </a:rPr>
              <a:t>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ndl</a:t>
            </a:r>
            <a:r>
              <a:rPr sz="2550" spc="0" baseline="1606" dirty="0" smtClean="0">
                <a:latin typeface="Calibri"/>
                <a:cs typeface="Calibri"/>
              </a:rPr>
              <a:t>es</a:t>
            </a:r>
            <a:r>
              <a:rPr sz="2550" spc="-4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-9" baseline="1606" dirty="0" smtClean="0">
                <a:latin typeface="Calibri"/>
                <a:cs typeface="Calibri"/>
              </a:rPr>
              <a:t>g</a:t>
            </a:r>
            <a:r>
              <a:rPr sz="2550" spc="-4" baseline="1606" dirty="0" smtClean="0">
                <a:latin typeface="Calibri"/>
                <a:cs typeface="Calibri"/>
              </a:rPr>
              <a:t>um</a:t>
            </a:r>
            <a:r>
              <a:rPr sz="2550" spc="4" baseline="1606" dirty="0" smtClean="0">
                <a:latin typeface="Calibri"/>
                <a:cs typeface="Calibri"/>
              </a:rPr>
              <a:t>e</a:t>
            </a:r>
            <a:r>
              <a:rPr sz="2550" spc="-19" baseline="1606" dirty="0" smtClean="0">
                <a:latin typeface="Calibri"/>
                <a:cs typeface="Calibri"/>
              </a:rPr>
              <a:t>n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4" baseline="1606" dirty="0" smtClean="0">
                <a:latin typeface="Calibri"/>
                <a:cs typeface="Calibri"/>
              </a:rPr>
              <a:t>u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s</a:t>
            </a:r>
            <a:r>
              <a:rPr sz="2550" spc="-4" baseline="1606" dirty="0" smtClean="0">
                <a:latin typeface="Calibri"/>
                <a:cs typeface="Calibri"/>
              </a:rPr>
              <a:t>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4" baseline="1606" dirty="0" smtClean="0">
                <a:latin typeface="Calibri"/>
                <a:cs typeface="Calibri"/>
              </a:rPr>
              <a:t>l</a:t>
            </a:r>
            <a:r>
              <a:rPr sz="2550" spc="4" baseline="1606" dirty="0" smtClean="0">
                <a:latin typeface="Calibri"/>
                <a:cs typeface="Calibri"/>
              </a:rPr>
              <a:t>i</a:t>
            </a:r>
            <a:r>
              <a:rPr sz="2550" spc="-4" baseline="1606" dirty="0" smtClean="0">
                <a:latin typeface="Calibri"/>
                <a:cs typeface="Calibri"/>
              </a:rPr>
              <a:t>n</a:t>
            </a:r>
            <a:r>
              <a:rPr sz="2550" spc="14" baseline="1606" dirty="0" smtClean="0">
                <a:latin typeface="Calibri"/>
                <a:cs typeface="Calibri"/>
              </a:rPr>
              <a:t>g</a:t>
            </a:r>
            <a:r>
              <a:rPr sz="2550" spc="0" baseline="1606" dirty="0" smtClean="0">
                <a:latin typeface="Calibri"/>
                <a:cs typeface="Calibri"/>
              </a:rPr>
              <a:t>,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esu</a:t>
            </a:r>
            <a:r>
              <a:rPr sz="2550" spc="-9" baseline="1606" dirty="0" smtClean="0">
                <a:latin typeface="Calibri"/>
                <a:cs typeface="Calibri"/>
              </a:rPr>
              <a:t>l</a:t>
            </a:r>
            <a:r>
              <a:rPr sz="2550" spc="0" baseline="1606" dirty="0" smtClean="0">
                <a:latin typeface="Calibri"/>
                <a:cs typeface="Calibri"/>
              </a:rPr>
              <a:t>t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sh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-4" baseline="1606" dirty="0" smtClean="0">
                <a:latin typeface="Calibri"/>
                <a:cs typeface="Calibri"/>
              </a:rPr>
              <a:t>lin</a:t>
            </a:r>
            <a:r>
              <a:rPr sz="2550" spc="0" baseline="1606" dirty="0" smtClean="0">
                <a:latin typeface="Calibri"/>
                <a:cs typeface="Calibri"/>
              </a:rPr>
              <a:t>g</a:t>
            </a:r>
            <a:r>
              <a:rPr sz="2550" spc="-34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of</a:t>
            </a:r>
            <a:r>
              <a:rPr sz="2550" spc="9" baseline="1606" dirty="0" smtClean="0">
                <a:latin typeface="Calibri"/>
                <a:cs typeface="Calibri"/>
              </a:rPr>
              <a:t> </a:t>
            </a:r>
            <a:r>
              <a:rPr sz="2550" spc="-19" baseline="1606" dirty="0" smtClean="0">
                <a:latin typeface="Calibri"/>
                <a:cs typeface="Calibri"/>
              </a:rPr>
              <a:t>r</a:t>
            </a:r>
            <a:r>
              <a:rPr sz="2550" spc="4" baseline="1606" dirty="0" smtClean="0">
                <a:latin typeface="Calibri"/>
                <a:cs typeface="Calibri"/>
              </a:rPr>
              <a:t>esult</a:t>
            </a:r>
            <a:r>
              <a:rPr sz="2550" spc="-9" baseline="1606" dirty="0" smtClean="0">
                <a:latin typeface="Calibri"/>
                <a:cs typeface="Calibri"/>
              </a:rPr>
              <a:t>s</a:t>
            </a:r>
            <a:r>
              <a:rPr sz="2550" spc="0" baseline="1606" dirty="0" smtClean="0">
                <a:latin typeface="Calibri"/>
                <a:cs typeface="Calibri"/>
              </a:rPr>
              <a:t>,</a:t>
            </a:r>
            <a:r>
              <a:rPr sz="2550" spc="-29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ac</a:t>
            </a:r>
            <a:r>
              <a:rPr sz="2550" spc="4" baseline="1606" dirty="0" smtClean="0">
                <a:latin typeface="Calibri"/>
                <a:cs typeface="Calibri"/>
              </a:rPr>
              <a:t>tu</a:t>
            </a:r>
            <a:r>
              <a:rPr sz="2550" spc="0" baseline="1606" dirty="0" smtClean="0">
                <a:latin typeface="Calibri"/>
                <a:cs typeface="Calibri"/>
              </a:rPr>
              <a:t>al</a:t>
            </a:r>
            <a:r>
              <a:rPr sz="2550" spc="-19" baseline="1606" dirty="0" smtClean="0">
                <a:latin typeface="Calibri"/>
                <a:cs typeface="Calibri"/>
              </a:rPr>
              <a:t> </a:t>
            </a:r>
            <a:r>
              <a:rPr sz="2550" spc="-14" baseline="1606" dirty="0" smtClean="0">
                <a:latin typeface="Calibri"/>
                <a:cs typeface="Calibri"/>
              </a:rPr>
              <a:t>c</a:t>
            </a:r>
            <a:r>
              <a:rPr sz="2550" spc="0" baseline="1606" dirty="0" smtClean="0">
                <a:latin typeface="Calibri"/>
                <a:cs typeface="Calibri"/>
              </a:rPr>
              <a:t>a</a:t>
            </a:r>
            <a:r>
              <a:rPr sz="2550" spc="4" baseline="1606" dirty="0" smtClean="0">
                <a:latin typeface="Calibri"/>
                <a:cs typeface="Calibri"/>
              </a:rPr>
              <a:t>l</a:t>
            </a:r>
            <a:r>
              <a:rPr sz="2550" spc="0" baseline="1606" dirty="0" smtClean="0">
                <a:latin typeface="Calibri"/>
                <a:cs typeface="Calibri"/>
              </a:rPr>
              <a:t>l</a:t>
            </a:r>
            <a:r>
              <a:rPr sz="2550" spc="-9" baseline="1606" dirty="0" smtClean="0">
                <a:latin typeface="Calibri"/>
                <a:cs typeface="Calibri"/>
              </a:rPr>
              <a:t> </a:t>
            </a:r>
            <a:r>
              <a:rPr sz="2550" spc="0" baseline="1606" dirty="0" smtClean="0">
                <a:latin typeface="Calibri"/>
                <a:cs typeface="Calibri"/>
              </a:rPr>
              <a:t>of</a:t>
            </a:r>
            <a:r>
              <a:rPr sz="2550" spc="9" baseline="1606" dirty="0" smtClean="0">
                <a:latin typeface="Calibri"/>
                <a:cs typeface="Calibri"/>
              </a:rPr>
              <a:t> </a:t>
            </a:r>
            <a:r>
              <a:rPr sz="2550" spc="-4" baseline="1606" dirty="0" smtClean="0">
                <a:latin typeface="Calibri"/>
                <a:cs typeface="Calibri"/>
              </a:rPr>
              <a:t>m</a:t>
            </a:r>
            <a:r>
              <a:rPr sz="2550" spc="-9" baseline="1606" dirty="0" smtClean="0">
                <a:latin typeface="Calibri"/>
                <a:cs typeface="Calibri"/>
              </a:rPr>
              <a:t>e</a:t>
            </a:r>
            <a:r>
              <a:rPr sz="2550" spc="4" baseline="1606" dirty="0" smtClean="0">
                <a:latin typeface="Calibri"/>
                <a:cs typeface="Calibri"/>
              </a:rPr>
              <a:t>th</a:t>
            </a:r>
            <a:r>
              <a:rPr sz="2550" spc="0" baseline="1606" dirty="0" smtClean="0">
                <a:latin typeface="Calibri"/>
                <a:cs typeface="Calibri"/>
              </a:rPr>
              <a:t>od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488757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40" y="4505579"/>
            <a:ext cx="7557393" cy="287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lang="en-US" sz="3300" spc="0" baseline="2482" dirty="0" smtClean="0">
                <a:latin typeface="Calibri"/>
                <a:cs typeface="Calibri"/>
              </a:rPr>
              <a:t>Remember</a:t>
            </a:r>
            <a:r>
              <a:rPr sz="3300" spc="0" baseline="2482" dirty="0" smtClean="0">
                <a:latin typeface="Calibri"/>
                <a:cs typeface="Calibri"/>
              </a:rPr>
              <a:t>:</a:t>
            </a:r>
            <a:r>
              <a:rPr sz="3300" spc="48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mul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iple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h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ds</a:t>
            </a:r>
            <a:r>
              <a:rPr sz="3300" spc="-60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-4" baseline="2482" dirty="0" smtClean="0">
                <a:latin typeface="Calibri"/>
                <a:cs typeface="Calibri"/>
              </a:rPr>
              <a:t>cc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em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8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bje</a:t>
            </a:r>
            <a:r>
              <a:rPr sz="3300" spc="-4" baseline="2482" dirty="0" smtClean="0">
                <a:latin typeface="Calibri"/>
                <a:cs typeface="Calibri"/>
              </a:rPr>
              <a:t>ct</a:t>
            </a:r>
            <a:r>
              <a:rPr sz="3300" spc="0" baseline="2482" dirty="0" smtClean="0">
                <a:latin typeface="Calibri"/>
                <a:cs typeface="Calibri"/>
              </a:rPr>
              <a:t>!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412" y="4819412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1740" y="4834763"/>
            <a:ext cx="7066439" cy="828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If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a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-1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od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-3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000" spc="-3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one 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ead on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0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wil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cc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006FBF"/>
                </a:solidFill>
                <a:latin typeface="Calibri"/>
                <a:cs typeface="Calibri"/>
              </a:rPr>
              <a:t>ssi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0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e o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006FBF"/>
                </a:solidFill>
                <a:latin typeface="Calibri"/>
                <a:cs typeface="Calibri"/>
              </a:rPr>
              <a:t>je</a:t>
            </a:r>
            <a:r>
              <a:rPr sz="2000" spc="4" dirty="0" smtClean="0">
                <a:solidFill>
                  <a:srgbClr val="006FBF"/>
                </a:solidFill>
                <a:latin typeface="Calibri"/>
                <a:cs typeface="Calibri"/>
              </a:rPr>
              <a:t>ct</a:t>
            </a:r>
            <a:endParaRPr sz="2000" dirty="0">
              <a:latin typeface="Calibri"/>
              <a:cs typeface="Calibri"/>
            </a:endParaRPr>
          </a:p>
          <a:p>
            <a:pPr marL="12700" marR="33808">
              <a:lnSpc>
                <a:spcPct val="101725"/>
              </a:lnSpc>
            </a:pPr>
            <a:r>
              <a:rPr sz="2000" spc="-150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000" spc="-1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4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spc="-29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1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spc="-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lang="en-US" sz="2000" spc="0" dirty="0" smtClean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-4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 o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je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ts</a:t>
            </a:r>
            <a:r>
              <a:rPr sz="2000" spc="-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 t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000" spc="-2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ea</a:t>
            </a:r>
            <a:r>
              <a:rPr sz="2000" spc="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spc="-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spc="-9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spc="-5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412" y="5368052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89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878840" y="601408"/>
            <a:ext cx="7741901" cy="2158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0686" marR="57063">
              <a:lnSpc>
                <a:spcPts val="4585"/>
              </a:lnSpc>
              <a:spcBef>
                <a:spcPts val="229"/>
              </a:spcBef>
            </a:pPr>
            <a:r>
              <a:rPr sz="6600" spc="4" baseline="3103" dirty="0" smtClean="0">
                <a:latin typeface="Calibri"/>
                <a:cs typeface="Calibri"/>
              </a:rPr>
              <a:t>S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4" baseline="3103" dirty="0" smtClean="0">
                <a:latin typeface="Calibri"/>
                <a:cs typeface="Calibri"/>
              </a:rPr>
              <a:t>u</a:t>
            </a:r>
            <a:r>
              <a:rPr sz="6600" spc="-25" baseline="3103" dirty="0" smtClean="0">
                <a:latin typeface="Calibri"/>
                <a:cs typeface="Calibri"/>
              </a:rPr>
              <a:t>b</a:t>
            </a:r>
            <a:r>
              <a:rPr sz="6600" spc="0" baseline="3103" dirty="0" smtClean="0">
                <a:latin typeface="Calibri"/>
                <a:cs typeface="Calibri"/>
              </a:rPr>
              <a:t>s </a:t>
            </a:r>
            <a:r>
              <a:rPr sz="6600" spc="4" baseline="3103" dirty="0" smtClean="0">
                <a:latin typeface="Calibri"/>
                <a:cs typeface="Calibri"/>
              </a:rPr>
              <a:t>an</a:t>
            </a:r>
            <a:r>
              <a:rPr sz="6600" spc="0" baseline="3103" dirty="0" smtClean="0">
                <a:latin typeface="Calibri"/>
                <a:cs typeface="Calibri"/>
              </a:rPr>
              <a:t>d </a:t>
            </a:r>
            <a:r>
              <a:rPr sz="6600" spc="4" baseline="3103" dirty="0" smtClean="0">
                <a:latin typeface="Calibri"/>
                <a:cs typeface="Calibri"/>
              </a:rPr>
              <a:t>S</a:t>
            </a:r>
            <a:r>
              <a:rPr sz="6600" spc="-144" baseline="3103" dirty="0" smtClean="0">
                <a:latin typeface="Calibri"/>
                <a:cs typeface="Calibri"/>
              </a:rPr>
              <a:t>k</a:t>
            </a:r>
            <a:r>
              <a:rPr sz="6600" spc="4" baseline="3103" dirty="0" smtClean="0">
                <a:latin typeface="Calibri"/>
                <a:cs typeface="Calibri"/>
              </a:rPr>
              <a:t>e</a:t>
            </a:r>
            <a:r>
              <a:rPr sz="6600" spc="0" baseline="3103" dirty="0" smtClean="0">
                <a:latin typeface="Calibri"/>
                <a:cs typeface="Calibri"/>
              </a:rPr>
              <a:t>l</a:t>
            </a:r>
            <a:r>
              <a:rPr sz="6600" spc="-19" baseline="3103" dirty="0" smtClean="0">
                <a:latin typeface="Calibri"/>
                <a:cs typeface="Calibri"/>
              </a:rPr>
              <a:t>e</a:t>
            </a:r>
            <a:r>
              <a:rPr sz="6600" spc="-44" baseline="3103" dirty="0" smtClean="0">
                <a:latin typeface="Calibri"/>
                <a:cs typeface="Calibri"/>
              </a:rPr>
              <a:t>t</a:t>
            </a:r>
            <a:r>
              <a:rPr sz="6600" spc="4" baseline="3103" dirty="0" smtClean="0">
                <a:latin typeface="Calibri"/>
                <a:cs typeface="Calibri"/>
              </a:rPr>
              <a:t>ons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  <a:spcBef>
                <a:spcPts val="3325"/>
              </a:spcBef>
            </a:pP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ot</a:t>
            </a:r>
            <a:r>
              <a:rPr sz="3000" spc="0" dirty="0" smtClean="0">
                <a:latin typeface="Calibri"/>
                <a:cs typeface="Calibri"/>
              </a:rPr>
              <a:t>h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ct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24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ass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39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(a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f </a:t>
            </a:r>
            <a:r>
              <a:rPr sz="3000" spc="4" dirty="0" smtClean="0">
                <a:latin typeface="Calibri"/>
                <a:cs typeface="Calibri"/>
              </a:rPr>
              <a:t>J</a:t>
            </a:r>
            <a:r>
              <a:rPr sz="3000" spc="-44" dirty="0" smtClean="0">
                <a:latin typeface="Calibri"/>
                <a:cs typeface="Calibri"/>
              </a:rPr>
              <a:t>av</a:t>
            </a:r>
            <a:r>
              <a:rPr sz="3000" spc="0" dirty="0" smtClean="0">
                <a:latin typeface="Calibri"/>
                <a:cs typeface="Calibri"/>
              </a:rPr>
              <a:t>a </a:t>
            </a:r>
            <a:r>
              <a:rPr sz="3000" spc="4" dirty="0" smtClean="0">
                <a:latin typeface="Calibri"/>
                <a:cs typeface="Calibri"/>
              </a:rPr>
              <a:t>5)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34" dirty="0" smtClean="0">
                <a:latin typeface="Calibri"/>
                <a:cs typeface="Calibri"/>
              </a:rPr>
              <a:t>r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-3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-19" dirty="0" smtClean="0">
                <a:latin typeface="Calibri"/>
                <a:cs typeface="Calibri"/>
              </a:rPr>
              <a:t>t</a:t>
            </a:r>
            <a:r>
              <a:rPr sz="3000" spc="4" dirty="0" smtClean="0">
                <a:latin typeface="Calibri"/>
                <a:cs typeface="Calibri"/>
              </a:rPr>
              <a:t>om</a:t>
            </a:r>
            <a:r>
              <a:rPr sz="3000" spc="-19" dirty="0" smtClean="0">
                <a:latin typeface="Calibri"/>
                <a:cs typeface="Calibri"/>
              </a:rPr>
              <a:t>a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-19" dirty="0" smtClean="0">
                <a:latin typeface="Calibri"/>
                <a:cs typeface="Calibri"/>
              </a:rPr>
              <a:t>c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ll</a:t>
            </a:r>
            <a:r>
              <a:rPr sz="3000" spc="0" dirty="0" smtClean="0">
                <a:latin typeface="Calibri"/>
                <a:cs typeface="Calibri"/>
              </a:rPr>
              <a:t>y</a:t>
            </a:r>
            <a:r>
              <a:rPr sz="3000" spc="-1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f</a:t>
            </a:r>
            <a:r>
              <a:rPr sz="3000" spc="-50" dirty="0" smtClean="0">
                <a:latin typeface="Calibri"/>
                <a:cs typeface="Calibri"/>
              </a:rPr>
              <a:t>r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m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as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h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b</a:t>
            </a:r>
            <a:r>
              <a:rPr sz="3000" spc="4" dirty="0" smtClean="0">
                <a:latin typeface="Calibri"/>
                <a:cs typeface="Calibri"/>
              </a:rPr>
              <a:t>j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4" dirty="0" smtClean="0">
                <a:latin typeface="Calibri"/>
                <a:cs typeface="Calibri"/>
              </a:rPr>
              <a:t>ct 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662"/>
              </a:lnSpc>
            </a:pPr>
            <a:r>
              <a:rPr sz="3000" spc="-4" dirty="0" smtClean="0">
                <a:latin typeface="Calibri"/>
                <a:cs typeface="Calibri"/>
              </a:rPr>
              <a:t>bein</a:t>
            </a:r>
            <a:r>
              <a:rPr sz="3000" spc="0" dirty="0" smtClean="0">
                <a:latin typeface="Calibri"/>
                <a:cs typeface="Calibri"/>
              </a:rPr>
              <a:t>g</a:t>
            </a:r>
            <a:r>
              <a:rPr sz="3000" spc="4" dirty="0" smtClean="0">
                <a:latin typeface="Calibri"/>
                <a:cs typeface="Calibri"/>
              </a:rPr>
              <a:t> </a:t>
            </a:r>
            <a:r>
              <a:rPr sz="3000" spc="-54" dirty="0" smtClean="0">
                <a:latin typeface="Calibri"/>
                <a:cs typeface="Calibri"/>
              </a:rPr>
              <a:t>e</a:t>
            </a:r>
            <a:r>
              <a:rPr sz="3000" spc="-4" dirty="0" smtClean="0">
                <a:latin typeface="Calibri"/>
                <a:cs typeface="Calibri"/>
              </a:rPr>
              <a:t>xp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4" dirty="0" smtClean="0">
                <a:latin typeface="Calibri"/>
                <a:cs typeface="Calibri"/>
              </a:rPr>
              <a:t>r</a:t>
            </a:r>
            <a:r>
              <a:rPr sz="3000" spc="-29" dirty="0" smtClean="0">
                <a:latin typeface="Calibri"/>
                <a:cs typeface="Calibri"/>
              </a:rPr>
              <a:t>t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59881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412" y="3012940"/>
            <a:ext cx="258879" cy="752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1409" y="3032886"/>
            <a:ext cx="6903145" cy="1782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30" marR="47761">
              <a:lnSpc>
                <a:spcPts val="2750"/>
              </a:lnSpc>
              <a:spcBef>
                <a:spcPts val="137"/>
              </a:spcBef>
            </a:pPr>
            <a:r>
              <a:rPr sz="3900" spc="4" baseline="315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900" spc="-14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4" baseline="31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3900" spc="-25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4" baseline="31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lass</a:t>
            </a:r>
            <a:r>
              <a:rPr sz="3900" spc="-9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-4" baseline="31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f </a:t>
            </a:r>
            <a:r>
              <a:rPr sz="3900" spc="4" baseline="31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3900" spc="-9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-29" baseline="31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900" spc="-4" baseline="3150" dirty="0" smtClean="0">
                <a:solidFill>
                  <a:srgbClr val="006FBF"/>
                </a:solidFill>
                <a:latin typeface="Calibri"/>
                <a:cs typeface="Calibri"/>
              </a:rPr>
              <a:t>mo</a:t>
            </a:r>
            <a:r>
              <a:rPr sz="3900" spc="-19" baseline="31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900" spc="-9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-4" baseline="31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bje</a:t>
            </a:r>
            <a:r>
              <a:rPr sz="3900" spc="4" baseline="315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900" spc="-9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is</a:t>
            </a:r>
            <a:r>
              <a:rPr sz="3900" spc="-9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-29" baseline="31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900" spc="-4" baseline="31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900" spc="4" baseline="315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…</a:t>
            </a:r>
            <a:endParaRPr sz="2600">
              <a:latin typeface="Calibri"/>
              <a:cs typeface="Calibri"/>
            </a:endParaRPr>
          </a:p>
          <a:p>
            <a:pPr marL="12700" indent="330">
              <a:lnSpc>
                <a:spcPts val="3173"/>
              </a:lnSpc>
              <a:spcBef>
                <a:spcPts val="332"/>
              </a:spcBef>
            </a:pP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…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hen</a:t>
            </a:r>
            <a:r>
              <a:rPr sz="26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cl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6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 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oo_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St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ub and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lass 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79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ns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oo_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600" spc="-79" dirty="0" smtClean="0">
                <a:solidFill>
                  <a:srgbClr val="006FBF"/>
                </a:solidFill>
                <a:latin typeface="Calibri"/>
                <a:cs typeface="Calibri"/>
              </a:rPr>
              <a:t>k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el</a:t>
            </a:r>
            <a:endParaRPr sz="2600">
              <a:latin typeface="Calibri"/>
              <a:cs typeface="Calibri"/>
            </a:endParaRPr>
          </a:p>
          <a:p>
            <a:pPr marL="13030" marR="113814">
              <a:lnSpc>
                <a:spcPts val="3173"/>
              </a:lnSpc>
            </a:pP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6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600" spc="-44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 5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</a:t>
            </a:r>
            <a:r>
              <a:rPr sz="26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6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2600" spc="-4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mm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had</a:t>
            </a:r>
            <a:r>
              <a:rPr sz="26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 c</a:t>
            </a:r>
            <a:r>
              <a:rPr sz="2600" spc="-2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at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hese </a:t>
            </a:r>
            <a:endParaRPr sz="2600">
              <a:latin typeface="Calibri"/>
              <a:cs typeface="Calibri"/>
            </a:endParaRPr>
          </a:p>
          <a:p>
            <a:pPr marL="13030" marR="113814">
              <a:lnSpc>
                <a:spcPts val="3173"/>
              </a:lnSpc>
            </a:pP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using</a:t>
            </a:r>
            <a:r>
              <a:rPr sz="26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6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-1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omm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and</a:t>
            </a:r>
            <a:r>
              <a:rPr sz="26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600" spc="-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6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600" spc="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4674" y="3429127"/>
            <a:ext cx="45698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-64" baseline="31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3900" spc="-4" baseline="315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900" spc="0" baseline="315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412" y="4122412"/>
            <a:ext cx="258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072260"/>
            <a:ext cx="215900" cy="8620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3000" spc="0" dirty="0" smtClean="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5095240"/>
            <a:ext cx="7235816" cy="1229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spc="0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ot</a:t>
            </a:r>
            <a:r>
              <a:rPr sz="4500" spc="0" baseline="2730" dirty="0" smtClean="0">
                <a:latin typeface="Calibri"/>
                <a:cs typeface="Calibri"/>
              </a:rPr>
              <a:t>h </a:t>
            </a:r>
            <a:r>
              <a:rPr sz="4500" spc="4" baseline="2730" dirty="0" smtClean="0">
                <a:latin typeface="Calibri"/>
                <a:cs typeface="Calibri"/>
              </a:rPr>
              <a:t>o</a:t>
            </a:r>
            <a:r>
              <a:rPr sz="4500" spc="-4" baseline="2730" dirty="0" smtClean="0">
                <a:latin typeface="Calibri"/>
                <a:cs typeface="Calibri"/>
              </a:rPr>
              <a:t>b</a:t>
            </a:r>
            <a:r>
              <a:rPr sz="4500" spc="4" baseline="2730" dirty="0" smtClean="0">
                <a:latin typeface="Calibri"/>
                <a:cs typeface="Calibri"/>
              </a:rPr>
              <a:t>j</a:t>
            </a:r>
            <a:r>
              <a:rPr sz="4500" spc="-4" baseline="2730" dirty="0" smtClean="0">
                <a:latin typeface="Calibri"/>
                <a:cs typeface="Calibri"/>
              </a:rPr>
              <a:t>e</a:t>
            </a:r>
            <a:r>
              <a:rPr sz="4500" spc="4" baseline="2730" dirty="0" smtClean="0">
                <a:latin typeface="Calibri"/>
                <a:cs typeface="Calibri"/>
              </a:rPr>
              <a:t>ct</a:t>
            </a:r>
            <a:r>
              <a:rPr sz="4500" spc="0" baseline="2730" dirty="0" smtClean="0">
                <a:latin typeface="Calibri"/>
                <a:cs typeface="Calibri"/>
              </a:rPr>
              <a:t>s</a:t>
            </a:r>
            <a:r>
              <a:rPr sz="4500" spc="-24" baseline="2730" dirty="0" smtClean="0">
                <a:latin typeface="Calibri"/>
                <a:cs typeface="Calibri"/>
              </a:rPr>
              <a:t> 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ndl</a:t>
            </a:r>
            <a:r>
              <a:rPr sz="4500" spc="0" baseline="2730" dirty="0" smtClean="0">
                <a:latin typeface="Calibri"/>
                <a:cs typeface="Calibri"/>
              </a:rPr>
              <a:t>e </a:t>
            </a:r>
            <a:r>
              <a:rPr sz="4500" spc="4" baseline="2730" dirty="0" smtClean="0">
                <a:latin typeface="Calibri"/>
                <a:cs typeface="Calibri"/>
              </a:rPr>
              <a:t>ma</a:t>
            </a:r>
            <a:r>
              <a:rPr sz="4500" spc="-5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lin</a:t>
            </a:r>
            <a:r>
              <a:rPr sz="4500" spc="39" baseline="2730" dirty="0" smtClean="0">
                <a:latin typeface="Calibri"/>
                <a:cs typeface="Calibri"/>
              </a:rPr>
              <a:t>g</a:t>
            </a:r>
            <a:r>
              <a:rPr sz="4500" spc="0" baseline="2730" dirty="0" smtClean="0">
                <a:latin typeface="Calibri"/>
                <a:cs typeface="Calibri"/>
              </a:rPr>
              <a:t>, </a:t>
            </a:r>
            <a:r>
              <a:rPr sz="4500" spc="-4" baseline="2730" dirty="0" smtClean="0">
                <a:latin typeface="Calibri"/>
                <a:cs typeface="Calibri"/>
              </a:rPr>
              <a:t>un</a:t>
            </a:r>
            <a:r>
              <a:rPr sz="4500" spc="0" baseline="2730" dirty="0" smtClean="0">
                <a:latin typeface="Calibri"/>
                <a:cs typeface="Calibri"/>
              </a:rPr>
              <a:t>m</a:t>
            </a:r>
            <a:r>
              <a:rPr sz="4500" spc="4" baseline="2730" dirty="0" smtClean="0">
                <a:latin typeface="Calibri"/>
                <a:cs typeface="Calibri"/>
              </a:rPr>
              <a:t>a</a:t>
            </a:r>
            <a:r>
              <a:rPr sz="4500" spc="-50" baseline="2730" dirty="0" smtClean="0">
                <a:latin typeface="Calibri"/>
                <a:cs typeface="Calibri"/>
              </a:rPr>
              <a:t>r</a:t>
            </a:r>
            <a:r>
              <a:rPr sz="4500" spc="4" baseline="2730" dirty="0" smtClean="0">
                <a:latin typeface="Calibri"/>
                <a:cs typeface="Calibri"/>
              </a:rPr>
              <a:t>s</a:t>
            </a:r>
            <a:r>
              <a:rPr sz="4500" spc="-4" baseline="2730" dirty="0" smtClean="0">
                <a:latin typeface="Calibri"/>
                <a:cs typeface="Calibri"/>
              </a:rPr>
              <a:t>h</a:t>
            </a:r>
            <a:r>
              <a:rPr sz="4500" spc="0" baseline="2730" dirty="0" smtClean="0">
                <a:latin typeface="Calibri"/>
                <a:cs typeface="Calibri"/>
              </a:rPr>
              <a:t>a</a:t>
            </a:r>
            <a:r>
              <a:rPr sz="4500" spc="-4" baseline="2730" dirty="0" smtClean="0">
                <a:latin typeface="Calibri"/>
                <a:cs typeface="Calibri"/>
              </a:rPr>
              <a:t>ling</a:t>
            </a:r>
            <a:endParaRPr sz="3000">
              <a:latin typeface="Calibri"/>
              <a:cs typeface="Calibri"/>
            </a:endParaRPr>
          </a:p>
          <a:p>
            <a:pPr marL="12700" marR="57150">
              <a:lnSpc>
                <a:spcPts val="3554"/>
              </a:lnSpc>
              <a:spcBef>
                <a:spcPts val="19"/>
              </a:spcBef>
            </a:pPr>
            <a:r>
              <a:rPr sz="3000" spc="4" dirty="0" smtClean="0">
                <a:latin typeface="Calibri"/>
                <a:cs typeface="Calibri"/>
              </a:rPr>
              <a:t>St</a:t>
            </a:r>
            <a:r>
              <a:rPr sz="3000" spc="-4" dirty="0" smtClean="0">
                <a:latin typeface="Calibri"/>
                <a:cs typeface="Calibri"/>
              </a:rPr>
              <a:t>u</a:t>
            </a:r>
            <a:r>
              <a:rPr sz="3000" spc="0" dirty="0" smtClean="0">
                <a:latin typeface="Calibri"/>
                <a:cs typeface="Calibri"/>
              </a:rPr>
              <a:t>b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c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as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r>
              <a:rPr sz="3000" spc="-14" dirty="0" smtClean="0">
                <a:latin typeface="Calibri"/>
                <a:cs typeface="Calibri"/>
              </a:rPr>
              <a:t> </a:t>
            </a:r>
            <a:r>
              <a:rPr sz="3000" spc="4" dirty="0" smtClean="0">
                <a:latin typeface="Calibri"/>
                <a:cs typeface="Calibri"/>
              </a:rPr>
              <a:t>a</a:t>
            </a:r>
            <a:r>
              <a:rPr sz="3000" spc="-4" dirty="0" smtClean="0">
                <a:latin typeface="Calibri"/>
                <a:cs typeface="Calibri"/>
              </a:rPr>
              <a:t>l</a:t>
            </a:r>
            <a:r>
              <a:rPr sz="3000" spc="4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9" dirty="0" smtClean="0">
                <a:latin typeface="Calibri"/>
                <a:cs typeface="Calibri"/>
              </a:rPr>
              <a:t> </a:t>
            </a:r>
            <a:r>
              <a:rPr sz="3000" spc="-4" dirty="0" smtClean="0">
                <a:latin typeface="Calibri"/>
                <a:cs typeface="Calibri"/>
              </a:rPr>
              <a:t>i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ple</a:t>
            </a:r>
            <a:r>
              <a:rPr sz="3000" spc="4" dirty="0" smtClean="0">
                <a:latin typeface="Calibri"/>
                <a:cs typeface="Calibri"/>
              </a:rPr>
              <a:t>m</a:t>
            </a:r>
            <a:r>
              <a:rPr sz="3000" spc="-4" dirty="0" smtClean="0">
                <a:latin typeface="Calibri"/>
                <a:cs typeface="Calibri"/>
              </a:rPr>
              <a:t>e</a:t>
            </a:r>
            <a:r>
              <a:rPr sz="3000" spc="-29" dirty="0" smtClean="0">
                <a:latin typeface="Calibri"/>
                <a:cs typeface="Calibri"/>
              </a:rPr>
              <a:t>n</a:t>
            </a:r>
            <a:r>
              <a:rPr sz="3000" spc="4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4" dirty="0" smtClean="0">
                <a:latin typeface="Calibri"/>
                <a:cs typeface="Calibri"/>
              </a:rPr>
              <a:t>sam</a:t>
            </a:r>
            <a:r>
              <a:rPr sz="3000" spc="0" dirty="0" smtClean="0">
                <a:latin typeface="Calibri"/>
                <a:cs typeface="Calibri"/>
              </a:rPr>
              <a:t>e</a:t>
            </a:r>
            <a:r>
              <a:rPr sz="3000" spc="-9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ourier New"/>
                <a:cs typeface="Courier New"/>
              </a:rPr>
              <a:t>Remote</a:t>
            </a:r>
            <a:endParaRPr sz="3000">
              <a:latin typeface="Courier New"/>
              <a:cs typeface="Courier New"/>
            </a:endParaRPr>
          </a:p>
          <a:p>
            <a:pPr marL="12700" marR="57150">
              <a:lnSpc>
                <a:spcPts val="2925"/>
              </a:lnSpc>
            </a:pPr>
            <a:r>
              <a:rPr sz="4500" spc="4" baseline="3640" dirty="0" smtClean="0">
                <a:latin typeface="Calibri"/>
                <a:cs typeface="Calibri"/>
              </a:rPr>
              <a:t>(s</a:t>
            </a:r>
            <a:r>
              <a:rPr sz="4500" spc="-4" baseline="3640" dirty="0" smtClean="0">
                <a:latin typeface="Calibri"/>
                <a:cs typeface="Calibri"/>
              </a:rPr>
              <a:t>ub</a:t>
            </a:r>
            <a:r>
              <a:rPr sz="4500" spc="4" baseline="3640" dirty="0" smtClean="0">
                <a:latin typeface="Calibri"/>
                <a:cs typeface="Calibri"/>
              </a:rPr>
              <a:t>)</a:t>
            </a:r>
            <a:r>
              <a:rPr sz="4500" spc="-4" baseline="3640" dirty="0" smtClean="0">
                <a:latin typeface="Calibri"/>
                <a:cs typeface="Calibri"/>
              </a:rPr>
              <a:t>i</a:t>
            </a:r>
            <a:r>
              <a:rPr sz="4500" spc="-29" baseline="3640" dirty="0" smtClean="0">
                <a:latin typeface="Calibri"/>
                <a:cs typeface="Calibri"/>
              </a:rPr>
              <a:t>n</a:t>
            </a:r>
            <a:r>
              <a:rPr sz="4500" spc="-34" baseline="3640" dirty="0" smtClean="0">
                <a:latin typeface="Calibri"/>
                <a:cs typeface="Calibri"/>
              </a:rPr>
              <a:t>t</a:t>
            </a:r>
            <a:r>
              <a:rPr sz="4500" spc="-4" baseline="3640" dirty="0" smtClean="0">
                <a:latin typeface="Calibri"/>
                <a:cs typeface="Calibri"/>
              </a:rPr>
              <a:t>e</a:t>
            </a:r>
            <a:r>
              <a:rPr sz="4500" spc="0" baseline="3640" dirty="0" smtClean="0">
                <a:latin typeface="Calibri"/>
                <a:cs typeface="Calibri"/>
              </a:rPr>
              <a:t>r</a:t>
            </a:r>
            <a:r>
              <a:rPr sz="4500" spc="-64" baseline="3640" dirty="0" smtClean="0">
                <a:latin typeface="Calibri"/>
                <a:cs typeface="Calibri"/>
              </a:rPr>
              <a:t>f</a:t>
            </a:r>
            <a:r>
              <a:rPr sz="4500" spc="4" baseline="3640" dirty="0" smtClean="0">
                <a:latin typeface="Calibri"/>
                <a:cs typeface="Calibri"/>
              </a:rPr>
              <a:t>ac</a:t>
            </a:r>
            <a:r>
              <a:rPr sz="4500" spc="0" baseline="3640" dirty="0" smtClean="0">
                <a:latin typeface="Calibri"/>
                <a:cs typeface="Calibri"/>
              </a:rPr>
              <a:t>e</a:t>
            </a:r>
            <a:r>
              <a:rPr sz="4500" spc="-9" baseline="3640" dirty="0" smtClean="0">
                <a:latin typeface="Calibri"/>
                <a:cs typeface="Calibri"/>
              </a:rPr>
              <a:t> </a:t>
            </a:r>
            <a:r>
              <a:rPr sz="4500" spc="4" baseline="3640" dirty="0" smtClean="0">
                <a:latin typeface="Calibri"/>
                <a:cs typeface="Calibri"/>
              </a:rPr>
              <a:t>t</a:t>
            </a:r>
            <a:r>
              <a:rPr sz="4500" spc="-4" baseline="3640" dirty="0" smtClean="0">
                <a:latin typeface="Calibri"/>
                <a:cs typeface="Calibri"/>
              </a:rPr>
              <a:t>h</a:t>
            </a:r>
            <a:r>
              <a:rPr sz="4500" spc="-19" baseline="3640" dirty="0" smtClean="0">
                <a:latin typeface="Calibri"/>
                <a:cs typeface="Calibri"/>
              </a:rPr>
              <a:t>a</a:t>
            </a:r>
            <a:r>
              <a:rPr sz="4500" spc="0" baseline="3640" dirty="0" smtClean="0">
                <a:latin typeface="Calibri"/>
                <a:cs typeface="Calibri"/>
              </a:rPr>
              <a:t>t</a:t>
            </a:r>
            <a:r>
              <a:rPr sz="4500" spc="-14" baseline="3640" dirty="0" smtClean="0">
                <a:latin typeface="Calibri"/>
                <a:cs typeface="Calibri"/>
              </a:rPr>
              <a:t> </a:t>
            </a:r>
            <a:r>
              <a:rPr sz="4500" spc="4" baseline="3640" dirty="0" smtClean="0">
                <a:latin typeface="Calibri"/>
                <a:cs typeface="Calibri"/>
              </a:rPr>
              <a:t>o</a:t>
            </a:r>
            <a:r>
              <a:rPr sz="4500" spc="-4" baseline="3640" dirty="0" smtClean="0">
                <a:latin typeface="Calibri"/>
                <a:cs typeface="Calibri"/>
              </a:rPr>
              <a:t>ri</a:t>
            </a:r>
            <a:r>
              <a:rPr sz="4500" spc="4" baseline="3640" dirty="0" smtClean="0">
                <a:latin typeface="Calibri"/>
                <a:cs typeface="Calibri"/>
              </a:rPr>
              <a:t>g</a:t>
            </a:r>
            <a:r>
              <a:rPr sz="4500" spc="-4" baseline="3640" dirty="0" smtClean="0">
                <a:latin typeface="Calibri"/>
                <a:cs typeface="Calibri"/>
              </a:rPr>
              <a:t>in</a:t>
            </a:r>
            <a:r>
              <a:rPr sz="4500" spc="4" baseline="3640" dirty="0" smtClean="0">
                <a:latin typeface="Calibri"/>
                <a:cs typeface="Calibri"/>
              </a:rPr>
              <a:t>a</a:t>
            </a:r>
            <a:r>
              <a:rPr sz="4500" spc="0" baseline="3640" dirty="0" smtClean="0">
                <a:latin typeface="Calibri"/>
                <a:cs typeface="Calibri"/>
              </a:rPr>
              <a:t>l</a:t>
            </a:r>
            <a:r>
              <a:rPr sz="4500" spc="14" baseline="3640" dirty="0" smtClean="0">
                <a:latin typeface="Calibri"/>
                <a:cs typeface="Calibri"/>
              </a:rPr>
              <a:t> </a:t>
            </a:r>
            <a:r>
              <a:rPr sz="4500" spc="4" baseline="3640" dirty="0" smtClean="0">
                <a:latin typeface="Calibri"/>
                <a:cs typeface="Calibri"/>
              </a:rPr>
              <a:t>c</a:t>
            </a:r>
            <a:r>
              <a:rPr sz="4500" spc="-4" baseline="3640" dirty="0" smtClean="0">
                <a:latin typeface="Calibri"/>
                <a:cs typeface="Calibri"/>
              </a:rPr>
              <a:t>l</a:t>
            </a:r>
            <a:r>
              <a:rPr sz="4500" spc="4" baseline="3640" dirty="0" smtClean="0">
                <a:latin typeface="Calibri"/>
                <a:cs typeface="Calibri"/>
              </a:rPr>
              <a:t>as</a:t>
            </a:r>
            <a:r>
              <a:rPr sz="4500" spc="0" baseline="3640" dirty="0" smtClean="0">
                <a:latin typeface="Calibri"/>
                <a:cs typeface="Calibri"/>
              </a:rPr>
              <a:t>s</a:t>
            </a:r>
            <a:r>
              <a:rPr sz="4500" spc="-14" baseline="3640" dirty="0" smtClean="0">
                <a:latin typeface="Calibri"/>
                <a:cs typeface="Calibri"/>
              </a:rPr>
              <a:t> </a:t>
            </a:r>
            <a:r>
              <a:rPr sz="4500" spc="-4" baseline="3640" dirty="0" smtClean="0">
                <a:latin typeface="Calibri"/>
                <a:cs typeface="Calibri"/>
              </a:rPr>
              <a:t>d</a:t>
            </a:r>
            <a:r>
              <a:rPr sz="4500" spc="4" baseline="3640" dirty="0" smtClean="0">
                <a:latin typeface="Calibri"/>
                <a:cs typeface="Calibri"/>
              </a:rPr>
              <a:t>o</a:t>
            </a:r>
            <a:r>
              <a:rPr sz="4500" spc="-4" baseline="3640" dirty="0" smtClean="0">
                <a:latin typeface="Calibri"/>
                <a:cs typeface="Calibri"/>
              </a:rPr>
              <a:t>e</a:t>
            </a:r>
            <a:r>
              <a:rPr sz="4500" spc="0" baseline="364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878840" y="601408"/>
            <a:ext cx="7746483" cy="2130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20602" marR="50086">
              <a:lnSpc>
                <a:spcPts val="4585"/>
              </a:lnSpc>
              <a:spcBef>
                <a:spcPts val="229"/>
              </a:spcBef>
            </a:pPr>
            <a:r>
              <a:rPr sz="6600" spc="0" baseline="3103" dirty="0" smtClean="0">
                <a:latin typeface="Calibri"/>
                <a:cs typeface="Calibri"/>
              </a:rPr>
              <a:t>O</a:t>
            </a:r>
            <a:r>
              <a:rPr sz="6600" spc="4" baseline="3103" dirty="0" smtClean="0">
                <a:latin typeface="Calibri"/>
                <a:cs typeface="Calibri"/>
              </a:rPr>
              <a:t>bje</a:t>
            </a:r>
            <a:r>
              <a:rPr sz="6600" spc="-4" baseline="3103" dirty="0" smtClean="0">
                <a:latin typeface="Calibri"/>
                <a:cs typeface="Calibri"/>
              </a:rPr>
              <a:t>c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-9" baseline="3103" dirty="0" smtClean="0">
                <a:latin typeface="Calibri"/>
                <a:cs typeface="Calibri"/>
              </a:rPr>
              <a:t> </a:t>
            </a:r>
            <a:r>
              <a:rPr sz="6600" spc="-75" baseline="3103" dirty="0" smtClean="0">
                <a:latin typeface="Calibri"/>
                <a:cs typeface="Calibri"/>
              </a:rPr>
              <a:t>R</a:t>
            </a:r>
            <a:r>
              <a:rPr sz="6600" spc="4" baseline="3103" dirty="0" smtClean="0">
                <a:latin typeface="Calibri"/>
                <a:cs typeface="Calibri"/>
              </a:rPr>
              <a:t>eg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-44" baseline="3103" dirty="0" smtClean="0">
                <a:latin typeface="Calibri"/>
                <a:cs typeface="Calibri"/>
              </a:rPr>
              <a:t>s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-84" baseline="3103" dirty="0" smtClean="0">
                <a:latin typeface="Calibri"/>
                <a:cs typeface="Calibri"/>
              </a:rPr>
              <a:t>r</a:t>
            </a:r>
            <a:r>
              <a:rPr sz="6600" spc="-34" baseline="3103" dirty="0" smtClean="0">
                <a:latin typeface="Calibri"/>
                <a:cs typeface="Calibri"/>
              </a:rPr>
              <a:t>a</a:t>
            </a:r>
            <a:r>
              <a:rPr sz="6600" spc="0" baseline="3103" dirty="0" smtClean="0">
                <a:latin typeface="Calibri"/>
                <a:cs typeface="Calibri"/>
              </a:rPr>
              <a:t>t</a:t>
            </a:r>
            <a:r>
              <a:rPr sz="6600" spc="-4" baseline="3103" dirty="0" smtClean="0">
                <a:latin typeface="Calibri"/>
                <a:cs typeface="Calibri"/>
              </a:rPr>
              <a:t>i</a:t>
            </a:r>
            <a:r>
              <a:rPr sz="6600" spc="4" baseline="3103" dirty="0" smtClean="0">
                <a:latin typeface="Calibri"/>
                <a:cs typeface="Calibri"/>
              </a:rPr>
              <a:t>o</a:t>
            </a:r>
            <a:r>
              <a:rPr sz="6600" spc="0" baseline="3103" dirty="0" smtClean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  <a:spcBef>
                <a:spcPts val="3333"/>
              </a:spcBef>
            </a:pPr>
            <a:r>
              <a:rPr sz="2700" spc="-4" dirty="0" smtClean="0">
                <a:latin typeface="Calibri"/>
                <a:cs typeface="Calibri"/>
              </a:rPr>
              <a:t>Purp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se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f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eg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-64" dirty="0" smtClean="0">
                <a:latin typeface="Calibri"/>
                <a:cs typeface="Calibri"/>
              </a:rPr>
              <a:t>r</a:t>
            </a:r>
            <a:r>
              <a:rPr sz="2700" spc="-19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io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o</a:t>
            </a:r>
            <a:r>
              <a:rPr sz="2700" spc="4" dirty="0" smtClean="0">
                <a:latin typeface="Calibri"/>
                <a:cs typeface="Calibri"/>
              </a:rPr>
              <a:t> ma</a:t>
            </a:r>
            <a:r>
              <a:rPr sz="2700" spc="-84" dirty="0" smtClean="0">
                <a:latin typeface="Calibri"/>
                <a:cs typeface="Calibri"/>
              </a:rPr>
              <a:t>k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t e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er</a:t>
            </a:r>
            <a:r>
              <a:rPr sz="2700" spc="-25" dirty="0" smtClean="0">
                <a:latin typeface="Calibri"/>
                <a:cs typeface="Calibri"/>
              </a:rPr>
              <a:t> </a:t>
            </a:r>
            <a:r>
              <a:rPr sz="2700" spc="-54" dirty="0" smtClean="0">
                <a:latin typeface="Calibri"/>
                <a:cs typeface="Calibri"/>
              </a:rPr>
              <a:t>f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r c</a:t>
            </a:r>
            <a:r>
              <a:rPr sz="2700" spc="4" dirty="0" smtClean="0">
                <a:latin typeface="Calibri"/>
                <a:cs typeface="Calibri"/>
              </a:rPr>
              <a:t>li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25" dirty="0" smtClean="0">
                <a:latin typeface="Calibri"/>
                <a:cs typeface="Calibri"/>
              </a:rPr>
              <a:t>n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o 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700" spc="-4" dirty="0" smtClean="0">
                <a:latin typeface="Calibri"/>
                <a:cs typeface="Calibri"/>
              </a:rPr>
              <a:t>u</a:t>
            </a:r>
            <a:r>
              <a:rPr sz="2700" spc="0" dirty="0" smtClean="0">
                <a:latin typeface="Calibri"/>
                <a:cs typeface="Calibri"/>
              </a:rPr>
              <a:t>se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mo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bjec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endParaRPr sz="2700">
              <a:latin typeface="Calibri"/>
              <a:cs typeface="Calibri"/>
            </a:endParaRPr>
          </a:p>
          <a:p>
            <a:pPr marL="12700" marR="50086">
              <a:lnSpc>
                <a:spcPct val="101725"/>
              </a:lnSpc>
            </a:pPr>
            <a:r>
              <a:rPr sz="2700" spc="0" dirty="0" smtClean="0">
                <a:latin typeface="Calibri"/>
                <a:cs typeface="Calibri"/>
              </a:rPr>
              <a:t>R</a:t>
            </a:r>
            <a:r>
              <a:rPr sz="2700" spc="-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I</a:t>
            </a:r>
            <a:r>
              <a:rPr sz="2700" spc="4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uses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i="1" spc="-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i="1" spc="4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700" i="1" spc="0" dirty="0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700" i="1" spc="-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i="1" spc="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i="1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i="1" spc="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i="1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i="1" spc="-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i="1" spc="4" dirty="0" smtClean="0">
                <a:solidFill>
                  <a:srgbClr val="FF0000"/>
                </a:solidFill>
                <a:latin typeface="Calibri"/>
                <a:cs typeface="Calibri"/>
              </a:rPr>
              <a:t>gi</a:t>
            </a:r>
            <a:r>
              <a:rPr sz="2700" i="1" spc="-29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i="1" spc="-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i="1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i="1" spc="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i="1" spc="-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i="1" spc="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i="1" spc="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o </a:t>
            </a:r>
            <a:r>
              <a:rPr sz="2700" spc="-4" dirty="0" smtClean="0">
                <a:latin typeface="Calibri"/>
                <a:cs typeface="Calibri"/>
              </a:rPr>
              <a:t>h</a:t>
            </a:r>
            <a:r>
              <a:rPr sz="2700" spc="0" dirty="0" smtClean="0">
                <a:latin typeface="Calibri"/>
                <a:cs typeface="Calibri"/>
              </a:rPr>
              <a:t>a</a:t>
            </a:r>
            <a:r>
              <a:rPr sz="2700" spc="-4" dirty="0" smtClean="0">
                <a:latin typeface="Calibri"/>
                <a:cs typeface="Calibri"/>
              </a:rPr>
              <a:t>nd</a:t>
            </a:r>
            <a:r>
              <a:rPr sz="2700" spc="4" dirty="0" smtClean="0">
                <a:latin typeface="Calibri"/>
                <a:cs typeface="Calibri"/>
              </a:rPr>
              <a:t>l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th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s </a:t>
            </a:r>
            <a:r>
              <a:rPr sz="2700" spc="-39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a</a:t>
            </a:r>
            <a:r>
              <a:rPr sz="2700" spc="0" dirty="0" smtClean="0">
                <a:latin typeface="Calibri"/>
                <a:cs typeface="Calibri"/>
              </a:rPr>
              <a:t>sk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602251"/>
            <a:ext cx="19685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342915"/>
            <a:ext cx="19685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2948971"/>
            <a:ext cx="24058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740" y="2967355"/>
            <a:ext cx="7400054" cy="1646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bj</a:t>
            </a:r>
            <a:r>
              <a:rPr sz="3600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ec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spc="-14" baseline="34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spc="-34" baseline="3413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600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gi</a:t>
            </a:r>
            <a:r>
              <a:rPr sz="3600" spc="-25" baseline="3413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spc="14" baseline="3413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3600" spc="-9" baseline="34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is</a:t>
            </a:r>
            <a:r>
              <a:rPr sz="3600" spc="-14" baseline="34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3600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600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pa</a:t>
            </a:r>
            <a:r>
              <a:rPr sz="3600" spc="-44" baseline="3413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600" spc="-19" baseline="3413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600" spc="-25" baseline="3413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spc="-9" baseline="3413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th</a:t>
            </a:r>
            <a:r>
              <a:rPr sz="3600" spc="-34" baseline="3413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600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ea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d f</a:t>
            </a:r>
            <a:r>
              <a:rPr sz="3600" spc="-34" baseline="3413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600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600" spc="0" baseline="3413" dirty="0" smtClean="0">
                <a:solidFill>
                  <a:srgbClr val="006FBF"/>
                </a:solidFill>
                <a:latin typeface="Calibri"/>
                <a:cs typeface="Calibri"/>
              </a:rPr>
              <a:t>m </a:t>
            </a:r>
            <a:r>
              <a:rPr sz="3600" spc="-4" baseline="3413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3600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3600" spc="29" baseline="3413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3600" spc="-29" baseline="3413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3600" spc="4" baseline="3413" dirty="0" smtClean="0">
                <a:solidFill>
                  <a:srgbClr val="006FBF"/>
                </a:solidFill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312"/>
              </a:spcBef>
            </a:pP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n, it 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n 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uns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in a di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400" spc="-59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M f</a:t>
            </a:r>
            <a:r>
              <a:rPr sz="24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4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the 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20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but</a:t>
            </a:r>
            <a:r>
              <a:rPr lang="en-US" sz="2400" spc="0" dirty="0" smtClean="0">
                <a:solidFill>
                  <a:srgbClr val="006FBF"/>
                </a:solidFill>
                <a:latin typeface="Calibri"/>
                <a:cs typeface="Calibri"/>
              </a:rPr>
              <a:t> it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un 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n the 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 as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25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 marL="12700" marR="327928">
              <a:lnSpc>
                <a:spcPts val="2929"/>
              </a:lnSpc>
            </a:pP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his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la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-5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pli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th</a:t>
            </a:r>
            <a:r>
              <a:rPr sz="2400" spc="-1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th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e </a:t>
            </a:r>
            <a:r>
              <a:rPr sz="2400" spc="-1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an be 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se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4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al di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400" spc="-59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-25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 </a:t>
            </a:r>
            <a:endParaRPr sz="2400" dirty="0">
              <a:latin typeface="Calibri"/>
              <a:cs typeface="Calibri"/>
            </a:endParaRPr>
          </a:p>
          <a:p>
            <a:pPr marL="12700" marR="327928">
              <a:lnSpc>
                <a:spcPts val="2929"/>
              </a:lnSpc>
            </a:pPr>
            <a:r>
              <a:rPr sz="2400" spc="-3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gi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tri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4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running in a</a:t>
            </a:r>
            <a:r>
              <a:rPr sz="24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gi</a:t>
            </a:r>
            <a:r>
              <a:rPr sz="2400" spc="-29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400" spc="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4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appli</a:t>
            </a:r>
            <a:r>
              <a:rPr sz="2400" spc="-19" dirty="0" smtClean="0">
                <a:solidFill>
                  <a:srgbClr val="006FBF"/>
                </a:solidFill>
                <a:latin typeface="Calibri"/>
                <a:cs typeface="Calibri"/>
              </a:rPr>
              <a:t>ca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ti</a:t>
            </a:r>
            <a:r>
              <a:rPr sz="2400" spc="-4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412" y="3973099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789570"/>
            <a:ext cx="19685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4810252"/>
            <a:ext cx="7499909" cy="143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95"/>
              </a:lnSpc>
              <a:spcBef>
                <a:spcPts val="105"/>
              </a:spcBef>
            </a:pPr>
            <a:r>
              <a:rPr sz="2700" spc="4" dirty="0" smtClean="0">
                <a:latin typeface="Calibri"/>
                <a:cs typeface="Calibri"/>
              </a:rPr>
              <a:t>T</a:t>
            </a:r>
            <a:r>
              <a:rPr sz="2700" spc="-4" dirty="0" smtClean="0">
                <a:latin typeface="Calibri"/>
                <a:cs typeface="Calibri"/>
              </a:rPr>
              <a:t>h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eg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y </a:t>
            </a:r>
            <a:r>
              <a:rPr sz="2700" spc="-4" dirty="0" smtClean="0">
                <a:latin typeface="Calibri"/>
                <a:cs typeface="Calibri"/>
              </a:rPr>
              <a:t>b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0" dirty="0" smtClean="0">
                <a:latin typeface="Calibri"/>
                <a:cs typeface="Calibri"/>
              </a:rPr>
              <a:t>n</a:t>
            </a:r>
            <a:r>
              <a:rPr sz="2700" spc="-4" dirty="0" smtClean="0">
                <a:latin typeface="Calibri"/>
                <a:cs typeface="Calibri"/>
              </a:rPr>
              <a:t>d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n</a:t>
            </a:r>
            <a:r>
              <a:rPr sz="2700" spc="4" dirty="0" smtClean="0">
                <a:latin typeface="Calibri"/>
                <a:cs typeface="Calibri"/>
              </a:rPr>
              <a:t>am</a:t>
            </a:r>
            <a:r>
              <a:rPr sz="2700" spc="0" dirty="0" smtClean="0">
                <a:latin typeface="Calibri"/>
                <a:cs typeface="Calibri"/>
              </a:rPr>
              <a:t>es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-4" dirty="0" smtClean="0">
                <a:latin typeface="Calibri"/>
                <a:cs typeface="Calibri"/>
              </a:rPr>
              <a:t>(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tr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-4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gs)</a:t>
            </a:r>
            <a:r>
              <a:rPr sz="2700" spc="-14" dirty="0" smtClean="0">
                <a:latin typeface="Calibri"/>
                <a:cs typeface="Calibri"/>
              </a:rPr>
              <a:t> 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 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tu</a:t>
            </a:r>
            <a:r>
              <a:rPr sz="2700" spc="-14" dirty="0" smtClean="0">
                <a:latin typeface="Calibri"/>
                <a:cs typeface="Calibri"/>
              </a:rPr>
              <a:t>b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54" dirty="0" smtClean="0">
                <a:latin typeface="Calibri"/>
                <a:cs typeface="Calibri"/>
              </a:rPr>
              <a:t>f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r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mo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 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b</a:t>
            </a:r>
            <a:r>
              <a:rPr sz="2700" spc="0" dirty="0" smtClean="0">
                <a:latin typeface="Calibri"/>
                <a:cs typeface="Calibri"/>
              </a:rPr>
              <a:t>je</a:t>
            </a:r>
            <a:r>
              <a:rPr sz="2700" spc="-4" dirty="0" smtClean="0">
                <a:latin typeface="Calibri"/>
                <a:cs typeface="Calibri"/>
              </a:rPr>
              <a:t>ct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endParaRPr sz="2700">
              <a:latin typeface="Calibri"/>
              <a:cs typeface="Calibri"/>
            </a:endParaRPr>
          </a:p>
          <a:p>
            <a:pPr marL="12700" marR="181378">
              <a:lnSpc>
                <a:spcPts val="3295"/>
              </a:lnSpc>
            </a:pPr>
            <a:r>
              <a:rPr sz="2700" spc="0" dirty="0" smtClean="0">
                <a:latin typeface="Calibri"/>
                <a:cs typeface="Calibri"/>
              </a:rPr>
              <a:t>C</a:t>
            </a:r>
            <a:r>
              <a:rPr sz="2700" spc="4" dirty="0" smtClean="0">
                <a:latin typeface="Calibri"/>
                <a:cs typeface="Calibri"/>
              </a:rPr>
              <a:t>li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25" dirty="0" smtClean="0">
                <a:latin typeface="Calibri"/>
                <a:cs typeface="Calibri"/>
              </a:rPr>
              <a:t>n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loo</a:t>
            </a:r>
            <a:r>
              <a:rPr sz="2700" spc="-4" dirty="0" smtClean="0">
                <a:latin typeface="Calibri"/>
                <a:cs typeface="Calibri"/>
              </a:rPr>
              <a:t>k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-4" dirty="0" smtClean="0">
                <a:latin typeface="Calibri"/>
                <a:cs typeface="Calibri"/>
              </a:rPr>
              <a:t>n</a:t>
            </a:r>
            <a:r>
              <a:rPr sz="2700" spc="0" dirty="0" smtClean="0">
                <a:latin typeface="Calibri"/>
                <a:cs typeface="Calibri"/>
              </a:rPr>
              <a:t>g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-54" dirty="0" smtClean="0">
                <a:latin typeface="Calibri"/>
                <a:cs typeface="Calibri"/>
              </a:rPr>
              <a:t>f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0" dirty="0" smtClean="0">
                <a:latin typeface="Calibri"/>
                <a:cs typeface="Calibri"/>
              </a:rPr>
              <a:t>r </a:t>
            </a: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4" dirty="0" smtClean="0">
                <a:latin typeface="Calibri"/>
                <a:cs typeface="Calibri"/>
              </a:rPr>
              <a:t>mo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9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o</a:t>
            </a:r>
            <a:r>
              <a:rPr sz="2700" spc="-4" dirty="0" smtClean="0">
                <a:latin typeface="Calibri"/>
                <a:cs typeface="Calibri"/>
              </a:rPr>
              <a:t>b</a:t>
            </a:r>
            <a:r>
              <a:rPr sz="2700" spc="0" dirty="0" smtClean="0">
                <a:latin typeface="Calibri"/>
                <a:cs typeface="Calibri"/>
              </a:rPr>
              <a:t>jec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s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4" dirty="0" smtClean="0">
                <a:latin typeface="Calibri"/>
                <a:cs typeface="Calibri"/>
              </a:rPr>
              <a:t>m</a:t>
            </a:r>
            <a:r>
              <a:rPr sz="2700" spc="0" dirty="0" smtClean="0">
                <a:latin typeface="Calibri"/>
                <a:cs typeface="Calibri"/>
              </a:rPr>
              <a:t>u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 </a:t>
            </a:r>
            <a:r>
              <a:rPr sz="2700" spc="4" dirty="0" smtClean="0">
                <a:latin typeface="Calibri"/>
                <a:cs typeface="Calibri"/>
              </a:rPr>
              <a:t>fi</a:t>
            </a:r>
            <a:r>
              <a:rPr sz="2700" spc="-54" dirty="0" smtClean="0">
                <a:latin typeface="Calibri"/>
                <a:cs typeface="Calibri"/>
              </a:rPr>
              <a:t>r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0" dirty="0" smtClean="0">
                <a:latin typeface="Calibri"/>
                <a:cs typeface="Calibri"/>
              </a:rPr>
              <a:t>t </a:t>
            </a:r>
            <a:r>
              <a:rPr sz="2700" spc="4" dirty="0" smtClean="0">
                <a:latin typeface="Calibri"/>
                <a:cs typeface="Calibri"/>
              </a:rPr>
              <a:t>lo</a:t>
            </a:r>
            <a:r>
              <a:rPr sz="2700" spc="-29" dirty="0" smtClean="0">
                <a:latin typeface="Calibri"/>
                <a:cs typeface="Calibri"/>
              </a:rPr>
              <a:t>c</a:t>
            </a:r>
            <a:r>
              <a:rPr sz="2700" spc="-19" dirty="0" smtClean="0">
                <a:latin typeface="Calibri"/>
                <a:cs typeface="Calibri"/>
              </a:rPr>
              <a:t>a</a:t>
            </a:r>
            <a:r>
              <a:rPr sz="2700" spc="-29" dirty="0" smtClean="0">
                <a:latin typeface="Calibri"/>
                <a:cs typeface="Calibri"/>
              </a:rPr>
              <a:t>t</a:t>
            </a:r>
            <a:r>
              <a:rPr sz="2700" spc="0" dirty="0" smtClean="0">
                <a:latin typeface="Calibri"/>
                <a:cs typeface="Calibri"/>
              </a:rPr>
              <a:t>e</a:t>
            </a:r>
            <a:r>
              <a:rPr sz="2700" spc="-19" dirty="0" smtClean="0">
                <a:latin typeface="Calibri"/>
                <a:cs typeface="Calibri"/>
              </a:rPr>
              <a:t> </a:t>
            </a:r>
            <a:r>
              <a:rPr sz="2700" spc="0" dirty="0" smtClean="0">
                <a:latin typeface="Calibri"/>
                <a:cs typeface="Calibri"/>
              </a:rPr>
              <a:t>a </a:t>
            </a:r>
            <a:endParaRPr sz="2700">
              <a:latin typeface="Calibri"/>
              <a:cs typeface="Calibri"/>
            </a:endParaRPr>
          </a:p>
          <a:p>
            <a:pPr marL="12700" marR="181378">
              <a:lnSpc>
                <a:spcPts val="3295"/>
              </a:lnSpc>
            </a:pPr>
            <a:r>
              <a:rPr sz="2700" spc="-39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eg</a:t>
            </a:r>
            <a:r>
              <a:rPr sz="2700" spc="4" dirty="0" smtClean="0">
                <a:latin typeface="Calibri"/>
                <a:cs typeface="Calibri"/>
              </a:rPr>
              <a:t>i</a:t>
            </a:r>
            <a:r>
              <a:rPr sz="2700" spc="-34" dirty="0" smtClean="0">
                <a:latin typeface="Calibri"/>
                <a:cs typeface="Calibri"/>
              </a:rPr>
              <a:t>s</a:t>
            </a:r>
            <a:r>
              <a:rPr sz="2700" spc="-4" dirty="0" smtClean="0">
                <a:latin typeface="Calibri"/>
                <a:cs typeface="Calibri"/>
              </a:rPr>
              <a:t>t</a:t>
            </a:r>
            <a:r>
              <a:rPr sz="2700" spc="4" dirty="0" smtClean="0">
                <a:latin typeface="Calibri"/>
                <a:cs typeface="Calibri"/>
              </a:rPr>
              <a:t>r</a:t>
            </a:r>
            <a:r>
              <a:rPr sz="2700" spc="0" dirty="0" smtClean="0">
                <a:latin typeface="Calibri"/>
                <a:cs typeface="Calibri"/>
              </a:rPr>
              <a:t>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530234"/>
            <a:ext cx="196850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60"/>
              </a:lnSpc>
              <a:spcBef>
                <a:spcPts val="143"/>
              </a:spcBef>
            </a:pPr>
            <a:r>
              <a:rPr sz="2700" spc="0" dirty="0" smtClean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7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78840" y="579366"/>
            <a:ext cx="5461673" cy="1300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7395">
              <a:lnSpc>
                <a:spcPts val="4660"/>
              </a:lnSpc>
              <a:spcBef>
                <a:spcPts val="233"/>
              </a:spcBef>
            </a:pPr>
            <a:r>
              <a:rPr sz="6600" spc="-4" baseline="5350" dirty="0" smtClean="0">
                <a:latin typeface="Courier New"/>
                <a:cs typeface="Courier New"/>
              </a:rPr>
              <a:t>rmi</a:t>
            </a:r>
            <a:r>
              <a:rPr sz="6600" spc="-14" baseline="5350" dirty="0" smtClean="0">
                <a:latin typeface="Courier New"/>
                <a:cs typeface="Courier New"/>
              </a:rPr>
              <a:t>.</a:t>
            </a:r>
            <a:r>
              <a:rPr sz="6600" spc="-4" baseline="5350" dirty="0" smtClean="0">
                <a:latin typeface="Courier New"/>
                <a:cs typeface="Courier New"/>
              </a:rPr>
              <a:t>Nam</a:t>
            </a:r>
            <a:r>
              <a:rPr sz="6600" spc="-14" baseline="5350" dirty="0" smtClean="0">
                <a:latin typeface="Courier New"/>
                <a:cs typeface="Courier New"/>
              </a:rPr>
              <a:t>i</a:t>
            </a:r>
            <a:r>
              <a:rPr sz="6600" spc="-4" baseline="5350" dirty="0" smtClean="0">
                <a:latin typeface="Courier New"/>
                <a:cs typeface="Courier New"/>
              </a:rPr>
              <a:t>ng</a:t>
            </a:r>
            <a:endParaRPr sz="4400">
              <a:latin typeface="Courier New"/>
              <a:cs typeface="Courier New"/>
            </a:endParaRPr>
          </a:p>
          <a:p>
            <a:pPr marL="12700" marR="51133">
              <a:lnSpc>
                <a:spcPct val="101725"/>
              </a:lnSpc>
              <a:spcBef>
                <a:spcPts val="3089"/>
              </a:spcBef>
            </a:pPr>
            <a:r>
              <a:rPr sz="1800" spc="-39" dirty="0" smtClean="0">
                <a:latin typeface="Calibri"/>
                <a:cs typeface="Calibri"/>
              </a:rPr>
              <a:t>R</a:t>
            </a:r>
            <a:r>
              <a:rPr sz="1800" spc="4" dirty="0" smtClean="0">
                <a:latin typeface="Calibri"/>
                <a:cs typeface="Calibri"/>
              </a:rPr>
              <a:t>eg</a:t>
            </a:r>
            <a:r>
              <a:rPr sz="1800" spc="-4" dirty="0" smtClean="0">
                <a:latin typeface="Calibri"/>
                <a:cs typeface="Calibri"/>
              </a:rPr>
              <a:t>i</a:t>
            </a:r>
            <a:r>
              <a:rPr sz="1800" spc="-19" dirty="0" smtClean="0">
                <a:latin typeface="Calibri"/>
                <a:cs typeface="Calibri"/>
              </a:rPr>
              <a:t>s</a:t>
            </a:r>
            <a:r>
              <a:rPr sz="1800" spc="-4" dirty="0" smtClean="0">
                <a:latin typeface="Calibri"/>
                <a:cs typeface="Calibri"/>
              </a:rPr>
              <a:t>t</a:t>
            </a:r>
            <a:r>
              <a:rPr sz="1800" spc="9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y obj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-4" dirty="0" smtClean="0">
                <a:latin typeface="Calibri"/>
                <a:cs typeface="Calibri"/>
              </a:rPr>
              <a:t>ct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4" dirty="0" smtClean="0">
                <a:latin typeface="Calibri"/>
                <a:cs typeface="Calibri"/>
              </a:rPr>
              <a:t>ll</a:t>
            </a:r>
            <a:r>
              <a:rPr sz="1800" spc="-14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w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nam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14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 be</a:t>
            </a:r>
            <a:r>
              <a:rPr sz="1800" spc="4" dirty="0" smtClean="0">
                <a:latin typeface="Calibri"/>
                <a:cs typeface="Calibri"/>
              </a:rPr>
              <a:t> </a:t>
            </a:r>
            <a:r>
              <a:rPr sz="1800" spc="-4" dirty="0" smtClean="0">
                <a:latin typeface="Calibri"/>
                <a:cs typeface="Calibri"/>
              </a:rPr>
              <a:t>l</a:t>
            </a:r>
            <a:r>
              <a:rPr sz="1800" spc="0" dirty="0" smtClean="0">
                <a:latin typeface="Calibri"/>
                <a:cs typeface="Calibri"/>
              </a:rPr>
              <a:t>oo</a:t>
            </a:r>
            <a:r>
              <a:rPr sz="1800" spc="-59" dirty="0" smtClean="0">
                <a:latin typeface="Calibri"/>
                <a:cs typeface="Calibri"/>
              </a:rPr>
              <a:t>k</a:t>
            </a:r>
            <a:r>
              <a:rPr sz="1800" spc="4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2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up,</a:t>
            </a:r>
            <a:r>
              <a:rPr sz="1800" spc="9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bound,</a:t>
            </a:r>
            <a:r>
              <a:rPr sz="1800" spc="19" dirty="0" smtClean="0">
                <a:latin typeface="Calibri"/>
                <a:cs typeface="Calibri"/>
              </a:rPr>
              <a:t> </a:t>
            </a:r>
            <a:r>
              <a:rPr sz="1800" spc="-9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4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612574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412" y="1881191"/>
            <a:ext cx="15989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1740" y="1892680"/>
            <a:ext cx="6943909" cy="1040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88">
              <a:lnSpc>
                <a:spcPts val="1630"/>
              </a:lnSpc>
              <a:spcBef>
                <a:spcPts val="81"/>
              </a:spcBef>
            </a:pP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ese</a:t>
            </a:r>
            <a:r>
              <a:rPr sz="2250" spc="-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-19" baseline="364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-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2250" spc="-9" baseline="364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-19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ce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s,</a:t>
            </a:r>
            <a:r>
              <a:rPr sz="2250" spc="-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so t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-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-19" baseline="364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eg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-9" baseline="364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2250" spc="-19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2250" spc="-4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ct m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250" spc="-9" baseline="364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-19" baseline="364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-9" baseline="364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-19" baseline="364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2250" spc="-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ev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250" spc="4" baseline="364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14" baseline="3640" dirty="0" smtClean="0">
                <a:solidFill>
                  <a:srgbClr val="006FBF"/>
                </a:solidFill>
                <a:latin typeface="Calibri"/>
                <a:cs typeface="Calibri"/>
              </a:rPr>
              <a:t>.</a:t>
            </a:r>
            <a:r>
              <a:rPr sz="2250" spc="0" baseline="3640" dirty="0" smtClean="0">
                <a:solidFill>
                  <a:srgbClr val="006FBF"/>
                </a:solidFill>
                <a:latin typeface="Calibri"/>
                <a:cs typeface="Calibri"/>
              </a:rPr>
              <a:t>g.</a:t>
            </a:r>
            <a:endParaRPr sz="1500">
              <a:latin typeface="Calibri"/>
              <a:cs typeface="Calibri"/>
            </a:endParaRPr>
          </a:p>
          <a:p>
            <a:pPr marL="12700" marR="24688">
              <a:lnSpc>
                <a:spcPct val="94401"/>
              </a:lnSpc>
              <a:spcBef>
                <a:spcPts val="13"/>
              </a:spcBef>
            </a:pPr>
            <a:r>
              <a:rPr sz="1300" spc="4" dirty="0" smtClean="0">
                <a:latin typeface="Courier New"/>
                <a:cs typeface="Courier New"/>
              </a:rPr>
              <a:t>Re</a:t>
            </a:r>
            <a:r>
              <a:rPr sz="1300" spc="-9" dirty="0" smtClean="0">
                <a:latin typeface="Courier New"/>
                <a:cs typeface="Courier New"/>
              </a:rPr>
              <a:t>g</a:t>
            </a:r>
            <a:r>
              <a:rPr sz="1300" spc="4" dirty="0" smtClean="0">
                <a:latin typeface="Courier New"/>
                <a:cs typeface="Courier New"/>
              </a:rPr>
              <a:t>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tr</a:t>
            </a:r>
            <a:r>
              <a:rPr sz="1300" spc="0" dirty="0" smtClean="0">
                <a:latin typeface="Courier New"/>
                <a:cs typeface="Courier New"/>
              </a:rPr>
              <a:t>y</a:t>
            </a:r>
            <a:r>
              <a:rPr sz="1300" spc="-72" dirty="0" smtClean="0">
                <a:latin typeface="Courier New"/>
                <a:cs typeface="Courier New"/>
              </a:rPr>
              <a:t> 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eg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s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r</a:t>
            </a:r>
            <a:r>
              <a:rPr sz="1300" spc="0" dirty="0" smtClean="0">
                <a:latin typeface="Courier New"/>
                <a:cs typeface="Courier New"/>
              </a:rPr>
              <a:t>y</a:t>
            </a:r>
            <a:r>
              <a:rPr sz="1300" spc="-72" dirty="0" smtClean="0">
                <a:latin typeface="Courier New"/>
                <a:cs typeface="Courier New"/>
              </a:rPr>
              <a:t> </a:t>
            </a:r>
            <a:r>
              <a:rPr sz="1300" spc="0" dirty="0" smtClean="0">
                <a:latin typeface="Courier New"/>
                <a:cs typeface="Courier New"/>
              </a:rPr>
              <a:t>=</a:t>
            </a:r>
            <a:r>
              <a:rPr sz="1300" spc="-17" dirty="0" smtClean="0">
                <a:latin typeface="Courier New"/>
                <a:cs typeface="Courier New"/>
              </a:rPr>
              <a:t> </a:t>
            </a:r>
            <a:r>
              <a:rPr sz="1300" spc="4" dirty="0" smtClean="0">
                <a:latin typeface="Courier New"/>
                <a:cs typeface="Courier New"/>
              </a:rPr>
              <a:t>Lo</a:t>
            </a:r>
            <a:r>
              <a:rPr sz="1300" spc="-9" dirty="0" smtClean="0">
                <a:latin typeface="Courier New"/>
                <a:cs typeface="Courier New"/>
              </a:rPr>
              <a:t>c</a:t>
            </a:r>
            <a:r>
              <a:rPr sz="1300" spc="4" dirty="0" smtClean="0">
                <a:latin typeface="Courier New"/>
                <a:cs typeface="Courier New"/>
              </a:rPr>
              <a:t>a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eR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4" dirty="0" smtClean="0">
                <a:latin typeface="Courier New"/>
                <a:cs typeface="Courier New"/>
              </a:rPr>
              <a:t>g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st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y</a:t>
            </a:r>
            <a:r>
              <a:rPr sz="1300" spc="-9" dirty="0" smtClean="0">
                <a:latin typeface="Courier New"/>
                <a:cs typeface="Courier New"/>
              </a:rPr>
              <a:t>.</a:t>
            </a:r>
            <a:r>
              <a:rPr sz="1300" spc="4" dirty="0" smtClean="0">
                <a:latin typeface="Courier New"/>
                <a:cs typeface="Courier New"/>
              </a:rPr>
              <a:t>ge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R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4" dirty="0" smtClean="0">
                <a:latin typeface="Courier New"/>
                <a:cs typeface="Courier New"/>
              </a:rPr>
              <a:t>gi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y</a:t>
            </a:r>
            <a:r>
              <a:rPr sz="1300" spc="0" dirty="0" smtClean="0">
                <a:latin typeface="Courier New"/>
                <a:cs typeface="Courier New"/>
              </a:rPr>
              <a:t>(</a:t>
            </a:r>
            <a:r>
              <a:rPr sz="1300" spc="-9" dirty="0" smtClean="0">
                <a:latin typeface="Courier New"/>
                <a:cs typeface="Courier New"/>
              </a:rPr>
              <a:t>);</a:t>
            </a:r>
            <a:endParaRPr sz="1300">
              <a:latin typeface="Courier New"/>
              <a:cs typeface="Courier New"/>
            </a:endParaRPr>
          </a:p>
          <a:p>
            <a:pPr marL="12700" marR="24688">
              <a:lnSpc>
                <a:spcPct val="94401"/>
              </a:lnSpc>
              <a:spcBef>
                <a:spcPts val="85"/>
              </a:spcBef>
            </a:pPr>
            <a:r>
              <a:rPr sz="1300" spc="4" dirty="0" smtClean="0">
                <a:latin typeface="Courier New"/>
                <a:cs typeface="Courier New"/>
              </a:rPr>
              <a:t>re</a:t>
            </a:r>
            <a:r>
              <a:rPr sz="1300" spc="-9" dirty="0" smtClean="0">
                <a:latin typeface="Courier New"/>
                <a:cs typeface="Courier New"/>
              </a:rPr>
              <a:t>g</a:t>
            </a:r>
            <a:r>
              <a:rPr sz="1300" spc="4" dirty="0" smtClean="0">
                <a:latin typeface="Courier New"/>
                <a:cs typeface="Courier New"/>
              </a:rPr>
              <a:t>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tr</a:t>
            </a:r>
            <a:r>
              <a:rPr sz="1300" spc="-9" dirty="0" smtClean="0">
                <a:latin typeface="Courier New"/>
                <a:cs typeface="Courier New"/>
              </a:rPr>
              <a:t>y</a:t>
            </a:r>
            <a:r>
              <a:rPr sz="1300" spc="4" dirty="0" smtClean="0">
                <a:latin typeface="Courier New"/>
                <a:cs typeface="Courier New"/>
              </a:rPr>
              <a:t>.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eb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n</a:t>
            </a:r>
            <a:r>
              <a:rPr sz="1300" spc="-9" dirty="0" smtClean="0">
                <a:latin typeface="Courier New"/>
                <a:cs typeface="Courier New"/>
              </a:rPr>
              <a:t>d</a:t>
            </a:r>
            <a:r>
              <a:rPr sz="1300" spc="4" dirty="0" smtClean="0">
                <a:latin typeface="Courier New"/>
                <a:cs typeface="Courier New"/>
              </a:rPr>
              <a:t>(n</a:t>
            </a:r>
            <a:r>
              <a:rPr sz="1300" spc="-9" dirty="0" smtClean="0">
                <a:latin typeface="Courier New"/>
                <a:cs typeface="Courier New"/>
              </a:rPr>
              <a:t>a</a:t>
            </a:r>
            <a:r>
              <a:rPr sz="1300" spc="4" dirty="0" smtClean="0">
                <a:latin typeface="Courier New"/>
                <a:cs typeface="Courier New"/>
              </a:rPr>
              <a:t>m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0" dirty="0" smtClean="0">
                <a:latin typeface="Courier New"/>
                <a:cs typeface="Courier New"/>
              </a:rPr>
              <a:t>,</a:t>
            </a:r>
            <a:r>
              <a:rPr sz="1300" spc="-163" dirty="0" smtClean="0">
                <a:latin typeface="Courier New"/>
                <a:cs typeface="Courier New"/>
              </a:rPr>
              <a:t> </a:t>
            </a:r>
            <a:r>
              <a:rPr sz="1300" spc="-9" dirty="0" smtClean="0">
                <a:latin typeface="Courier New"/>
                <a:cs typeface="Courier New"/>
              </a:rPr>
              <a:t>o</a:t>
            </a:r>
            <a:r>
              <a:rPr sz="1300" spc="4" dirty="0" smtClean="0">
                <a:latin typeface="Courier New"/>
                <a:cs typeface="Courier New"/>
              </a:rPr>
              <a:t>b</a:t>
            </a:r>
            <a:r>
              <a:rPr sz="1300" spc="-9" dirty="0" smtClean="0">
                <a:latin typeface="Courier New"/>
                <a:cs typeface="Courier New"/>
              </a:rPr>
              <a:t>j</a:t>
            </a:r>
            <a:r>
              <a:rPr sz="1300" spc="4" dirty="0" smtClean="0">
                <a:latin typeface="Courier New"/>
                <a:cs typeface="Courier New"/>
              </a:rPr>
              <a:t>ec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);</a:t>
            </a:r>
            <a:endParaRPr sz="1300">
              <a:latin typeface="Courier New"/>
              <a:cs typeface="Courier New"/>
            </a:endParaRPr>
          </a:p>
          <a:p>
            <a:pPr marL="12700" marR="24688">
              <a:lnSpc>
                <a:spcPts val="1789"/>
              </a:lnSpc>
              <a:spcBef>
                <a:spcPts val="89"/>
              </a:spcBef>
            </a:pPr>
            <a:r>
              <a:rPr sz="2250" spc="-19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emo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-19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eg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ri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es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en access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d 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nu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-19" baseline="1820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s,</a:t>
            </a:r>
            <a:r>
              <a:rPr sz="2250" spc="-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2250" spc="14" baseline="1820" dirty="0" smtClean="0">
                <a:solidFill>
                  <a:srgbClr val="006FBF"/>
                </a:solidFill>
                <a:latin typeface="Calibri"/>
                <a:cs typeface="Calibri"/>
              </a:rPr>
              <a:t>.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g.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94401"/>
              </a:lnSpc>
              <a:spcBef>
                <a:spcPts val="30"/>
              </a:spcBef>
            </a:pPr>
            <a:r>
              <a:rPr sz="1300" spc="4" dirty="0" smtClean="0">
                <a:latin typeface="Courier New"/>
                <a:cs typeface="Courier New"/>
              </a:rPr>
              <a:t>Re</a:t>
            </a:r>
            <a:r>
              <a:rPr sz="1300" spc="-9" dirty="0" smtClean="0">
                <a:latin typeface="Courier New"/>
                <a:cs typeface="Courier New"/>
              </a:rPr>
              <a:t>g</a:t>
            </a:r>
            <a:r>
              <a:rPr sz="1300" spc="4" dirty="0" smtClean="0">
                <a:latin typeface="Courier New"/>
                <a:cs typeface="Courier New"/>
              </a:rPr>
              <a:t>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tr</a:t>
            </a:r>
            <a:r>
              <a:rPr sz="1300" spc="0" dirty="0" smtClean="0">
                <a:latin typeface="Courier New"/>
                <a:cs typeface="Courier New"/>
              </a:rPr>
              <a:t>y</a:t>
            </a:r>
            <a:r>
              <a:rPr sz="1300" spc="-72" dirty="0" smtClean="0">
                <a:latin typeface="Courier New"/>
                <a:cs typeface="Courier New"/>
              </a:rPr>
              <a:t> 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eg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s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r</a:t>
            </a:r>
            <a:r>
              <a:rPr sz="1300" spc="0" dirty="0" smtClean="0">
                <a:latin typeface="Courier New"/>
                <a:cs typeface="Courier New"/>
              </a:rPr>
              <a:t>y</a:t>
            </a:r>
            <a:r>
              <a:rPr sz="1300" spc="-72" dirty="0" smtClean="0">
                <a:latin typeface="Courier New"/>
                <a:cs typeface="Courier New"/>
              </a:rPr>
              <a:t> </a:t>
            </a:r>
            <a:r>
              <a:rPr sz="1300" spc="0" dirty="0" smtClean="0">
                <a:latin typeface="Courier New"/>
                <a:cs typeface="Courier New"/>
              </a:rPr>
              <a:t>=</a:t>
            </a:r>
            <a:r>
              <a:rPr sz="1300" spc="-17" dirty="0" smtClean="0">
                <a:latin typeface="Courier New"/>
                <a:cs typeface="Courier New"/>
              </a:rPr>
              <a:t> </a:t>
            </a:r>
            <a:r>
              <a:rPr sz="1300" spc="4" dirty="0" smtClean="0">
                <a:latin typeface="Courier New"/>
                <a:cs typeface="Courier New"/>
              </a:rPr>
              <a:t>Lo</a:t>
            </a:r>
            <a:r>
              <a:rPr sz="1300" spc="-9" dirty="0" smtClean="0">
                <a:latin typeface="Courier New"/>
                <a:cs typeface="Courier New"/>
              </a:rPr>
              <a:t>c</a:t>
            </a:r>
            <a:r>
              <a:rPr sz="1300" spc="4" dirty="0" smtClean="0">
                <a:latin typeface="Courier New"/>
                <a:cs typeface="Courier New"/>
              </a:rPr>
              <a:t>a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eR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4" dirty="0" smtClean="0">
                <a:latin typeface="Courier New"/>
                <a:cs typeface="Courier New"/>
              </a:rPr>
              <a:t>g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st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y</a:t>
            </a:r>
            <a:r>
              <a:rPr sz="1300" spc="-9" dirty="0" smtClean="0">
                <a:latin typeface="Courier New"/>
                <a:cs typeface="Courier New"/>
              </a:rPr>
              <a:t>.</a:t>
            </a:r>
            <a:r>
              <a:rPr sz="1300" spc="4" dirty="0" smtClean="0">
                <a:latin typeface="Courier New"/>
                <a:cs typeface="Courier New"/>
              </a:rPr>
              <a:t>ge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R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4" dirty="0" smtClean="0">
                <a:latin typeface="Courier New"/>
                <a:cs typeface="Courier New"/>
              </a:rPr>
              <a:t>gi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y(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“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w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w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w.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c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s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.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um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d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.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e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du</a:t>
            </a:r>
            <a:r>
              <a:rPr sz="1300" spc="-9" dirty="0" smtClean="0">
                <a:latin typeface="Courier New"/>
                <a:cs typeface="Courier New"/>
              </a:rPr>
              <a:t>”</a:t>
            </a:r>
            <a:r>
              <a:rPr sz="1300" spc="4" dirty="0" smtClean="0">
                <a:latin typeface="Courier New"/>
                <a:cs typeface="Courier New"/>
              </a:rPr>
              <a:t>,</a:t>
            </a:r>
            <a:r>
              <a:rPr sz="1300" spc="-9" dirty="0" smtClean="0">
                <a:latin typeface="Courier New"/>
                <a:cs typeface="Courier New"/>
              </a:rPr>
              <a:t>1</a:t>
            </a:r>
            <a:r>
              <a:rPr sz="1300" spc="4" dirty="0" smtClean="0">
                <a:latin typeface="Courier New"/>
                <a:cs typeface="Courier New"/>
              </a:rPr>
              <a:t>09</a:t>
            </a:r>
            <a:r>
              <a:rPr sz="1300" spc="-9" dirty="0" smtClean="0">
                <a:latin typeface="Courier New"/>
                <a:cs typeface="Courier New"/>
              </a:rPr>
              <a:t>9</a:t>
            </a:r>
            <a:r>
              <a:rPr sz="1300" spc="4" dirty="0" smtClean="0">
                <a:latin typeface="Courier New"/>
                <a:cs typeface="Courier New"/>
              </a:rPr>
              <a:t>);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2506031"/>
            <a:ext cx="15989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936930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40" y="2950717"/>
            <a:ext cx="6699851" cy="25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  <a:spcBef>
                <a:spcPts val="99"/>
              </a:spcBef>
            </a:pPr>
            <a:r>
              <a:rPr sz="2700" spc="0" baseline="4551" dirty="0" smtClean="0">
                <a:latin typeface="Calibri"/>
                <a:cs typeface="Calibri"/>
              </a:rPr>
              <a:t>T</a:t>
            </a:r>
            <a:r>
              <a:rPr sz="2700" spc="4" baseline="4551" dirty="0" smtClean="0">
                <a:latin typeface="Calibri"/>
                <a:cs typeface="Calibri"/>
              </a:rPr>
              <a:t>h</a:t>
            </a:r>
            <a:r>
              <a:rPr sz="2700" spc="0" baseline="4551" dirty="0" smtClean="0">
                <a:latin typeface="Calibri"/>
                <a:cs typeface="Calibri"/>
              </a:rPr>
              <a:t>e</a:t>
            </a:r>
            <a:r>
              <a:rPr sz="2700" spc="4" baseline="4551" dirty="0" smtClean="0">
                <a:latin typeface="Calibri"/>
                <a:cs typeface="Calibri"/>
              </a:rPr>
              <a:t> </a:t>
            </a:r>
            <a:r>
              <a:rPr sz="2700" spc="-4" baseline="4551" dirty="0" smtClean="0">
                <a:latin typeface="Calibri"/>
                <a:cs typeface="Calibri"/>
              </a:rPr>
              <a:t>cl</a:t>
            </a:r>
            <a:r>
              <a:rPr sz="2700" spc="0" baseline="4551" dirty="0" smtClean="0">
                <a:latin typeface="Calibri"/>
                <a:cs typeface="Calibri"/>
              </a:rPr>
              <a:t>a</a:t>
            </a:r>
            <a:r>
              <a:rPr sz="2700" spc="4" baseline="4551" dirty="0" smtClean="0">
                <a:latin typeface="Calibri"/>
                <a:cs typeface="Calibri"/>
              </a:rPr>
              <a:t>s</a:t>
            </a:r>
            <a:r>
              <a:rPr sz="2700" spc="0" baseline="4551" dirty="0" smtClean="0">
                <a:latin typeface="Calibri"/>
                <a:cs typeface="Calibri"/>
              </a:rPr>
              <a:t>s</a:t>
            </a:r>
            <a:r>
              <a:rPr sz="2700" spc="4" baseline="4551" dirty="0" smtClean="0">
                <a:latin typeface="Calibri"/>
                <a:cs typeface="Calibri"/>
              </a:rPr>
              <a:t> </a:t>
            </a:r>
            <a:r>
              <a:rPr sz="2700" spc="0" baseline="4904" dirty="0" smtClean="0">
                <a:latin typeface="Courier New"/>
                <a:cs typeface="Courier New"/>
              </a:rPr>
              <a:t>Naming</a:t>
            </a:r>
            <a:r>
              <a:rPr sz="2700" spc="-694" baseline="4904" dirty="0" smtClean="0">
                <a:latin typeface="Courier New"/>
                <a:cs typeface="Courier New"/>
              </a:rPr>
              <a:t> </a:t>
            </a:r>
            <a:r>
              <a:rPr sz="2700" spc="-4" baseline="4551" dirty="0" smtClean="0">
                <a:latin typeface="Calibri"/>
                <a:cs typeface="Calibri"/>
              </a:rPr>
              <a:t>i</a:t>
            </a:r>
            <a:r>
              <a:rPr sz="2700" spc="0" baseline="4551" dirty="0" smtClean="0">
                <a:latin typeface="Calibri"/>
                <a:cs typeface="Calibri"/>
              </a:rPr>
              <a:t>n</a:t>
            </a:r>
            <a:r>
              <a:rPr sz="2700" spc="-4" baseline="4551" dirty="0" smtClean="0">
                <a:latin typeface="Calibri"/>
                <a:cs typeface="Calibri"/>
              </a:rPr>
              <a:t>cl</a:t>
            </a:r>
            <a:r>
              <a:rPr sz="2700" spc="0" baseline="4551" dirty="0" smtClean="0">
                <a:latin typeface="Calibri"/>
                <a:cs typeface="Calibri"/>
              </a:rPr>
              <a:t>ud</a:t>
            </a:r>
            <a:r>
              <a:rPr sz="2700" spc="4" baseline="4551" dirty="0" smtClean="0">
                <a:latin typeface="Calibri"/>
                <a:cs typeface="Calibri"/>
              </a:rPr>
              <a:t>e</a:t>
            </a:r>
            <a:r>
              <a:rPr sz="2700" spc="0" baseline="4551" dirty="0" smtClean="0">
                <a:latin typeface="Calibri"/>
                <a:cs typeface="Calibri"/>
              </a:rPr>
              <a:t>s</a:t>
            </a:r>
            <a:r>
              <a:rPr sz="2700" spc="29" baseline="4551" dirty="0" smtClean="0">
                <a:latin typeface="Calibri"/>
                <a:cs typeface="Calibri"/>
              </a:rPr>
              <a:t> </a:t>
            </a:r>
            <a:r>
              <a:rPr sz="2700" spc="-34" baseline="4551" dirty="0" smtClean="0">
                <a:latin typeface="Calibri"/>
                <a:cs typeface="Calibri"/>
              </a:rPr>
              <a:t>“</a:t>
            </a:r>
            <a:r>
              <a:rPr sz="2700" spc="4" baseline="4551" dirty="0" smtClean="0">
                <a:latin typeface="Calibri"/>
                <a:cs typeface="Calibri"/>
              </a:rPr>
              <a:t>s</a:t>
            </a:r>
            <a:r>
              <a:rPr sz="2700" spc="0" baseline="4551" dirty="0" smtClean="0">
                <a:latin typeface="Calibri"/>
                <a:cs typeface="Calibri"/>
              </a:rPr>
              <a:t>ho</a:t>
            </a:r>
            <a:r>
              <a:rPr sz="2700" spc="-4" baseline="4551" dirty="0" smtClean="0">
                <a:latin typeface="Calibri"/>
                <a:cs typeface="Calibri"/>
              </a:rPr>
              <a:t>r</a:t>
            </a:r>
            <a:r>
              <a:rPr sz="2700" spc="-25" baseline="4551" dirty="0" smtClean="0">
                <a:latin typeface="Calibri"/>
                <a:cs typeface="Calibri"/>
              </a:rPr>
              <a:t>t</a:t>
            </a:r>
            <a:r>
              <a:rPr sz="2700" spc="-4" baseline="4551" dirty="0" smtClean="0">
                <a:latin typeface="Calibri"/>
                <a:cs typeface="Calibri"/>
              </a:rPr>
              <a:t>c</a:t>
            </a:r>
            <a:r>
              <a:rPr sz="2700" spc="0" baseline="4551" dirty="0" smtClean="0">
                <a:latin typeface="Calibri"/>
                <a:cs typeface="Calibri"/>
              </a:rPr>
              <a:t>u</a:t>
            </a:r>
            <a:r>
              <a:rPr sz="2700" spc="-4" baseline="4551" dirty="0" smtClean="0">
                <a:latin typeface="Calibri"/>
                <a:cs typeface="Calibri"/>
              </a:rPr>
              <a:t>t</a:t>
            </a:r>
            <a:r>
              <a:rPr sz="2700" spc="4" baseline="4551" dirty="0" smtClean="0">
                <a:latin typeface="Calibri"/>
                <a:cs typeface="Calibri"/>
              </a:rPr>
              <a:t>s</a:t>
            </a:r>
            <a:r>
              <a:rPr sz="2700" spc="0" baseline="4551" dirty="0" smtClean="0">
                <a:latin typeface="Calibri"/>
                <a:cs typeface="Calibri"/>
              </a:rPr>
              <a:t>”</a:t>
            </a:r>
            <a:r>
              <a:rPr sz="2700" spc="-9" baseline="4551" dirty="0" smtClean="0">
                <a:latin typeface="Calibri"/>
                <a:cs typeface="Calibri"/>
              </a:rPr>
              <a:t> </a:t>
            </a:r>
            <a:r>
              <a:rPr sz="2700" spc="-34" baseline="4551" dirty="0" smtClean="0">
                <a:latin typeface="Calibri"/>
                <a:cs typeface="Calibri"/>
              </a:rPr>
              <a:t>f</a:t>
            </a:r>
            <a:r>
              <a:rPr sz="2700" spc="0" baseline="4551" dirty="0" smtClean="0">
                <a:latin typeface="Calibri"/>
                <a:cs typeface="Calibri"/>
              </a:rPr>
              <a:t>or </a:t>
            </a:r>
            <a:r>
              <a:rPr sz="2700" spc="-4" baseline="4551" dirty="0" smtClean="0">
                <a:latin typeface="Calibri"/>
                <a:cs typeface="Calibri"/>
              </a:rPr>
              <a:t>t</a:t>
            </a:r>
            <a:r>
              <a:rPr sz="2700" spc="0" baseline="4551" dirty="0" smtClean="0">
                <a:latin typeface="Calibri"/>
                <a:cs typeface="Calibri"/>
              </a:rPr>
              <a:t>h</a:t>
            </a:r>
            <a:r>
              <a:rPr sz="2700" spc="4" baseline="4551" dirty="0" smtClean="0">
                <a:latin typeface="Calibri"/>
                <a:cs typeface="Calibri"/>
              </a:rPr>
              <a:t>es</a:t>
            </a:r>
            <a:r>
              <a:rPr sz="2700" spc="0" baseline="4551" dirty="0" smtClean="0">
                <a:latin typeface="Calibri"/>
                <a:cs typeface="Calibri"/>
              </a:rPr>
              <a:t>e</a:t>
            </a:r>
            <a:r>
              <a:rPr sz="2700" spc="4" baseline="4551" dirty="0" smtClean="0">
                <a:latin typeface="Calibri"/>
                <a:cs typeface="Calibri"/>
              </a:rPr>
              <a:t> </a:t>
            </a:r>
            <a:r>
              <a:rPr sz="2700" spc="-29" baseline="4551" dirty="0" smtClean="0">
                <a:latin typeface="Calibri"/>
                <a:cs typeface="Calibri"/>
              </a:rPr>
              <a:t>r</a:t>
            </a:r>
            <a:r>
              <a:rPr sz="2700" spc="4" baseline="4551" dirty="0" smtClean="0">
                <a:latin typeface="Calibri"/>
                <a:cs typeface="Calibri"/>
              </a:rPr>
              <a:t>eg</a:t>
            </a:r>
            <a:r>
              <a:rPr sz="2700" spc="-4" baseline="4551" dirty="0" smtClean="0">
                <a:latin typeface="Calibri"/>
                <a:cs typeface="Calibri"/>
              </a:rPr>
              <a:t>i</a:t>
            </a:r>
            <a:r>
              <a:rPr sz="2700" spc="-19" baseline="4551" dirty="0" smtClean="0">
                <a:latin typeface="Calibri"/>
                <a:cs typeface="Calibri"/>
              </a:rPr>
              <a:t>s</a:t>
            </a:r>
            <a:r>
              <a:rPr sz="2700" spc="-4" baseline="4551" dirty="0" smtClean="0">
                <a:latin typeface="Calibri"/>
                <a:cs typeface="Calibri"/>
              </a:rPr>
              <a:t>t</a:t>
            </a:r>
            <a:r>
              <a:rPr sz="2700" spc="9" baseline="4551" dirty="0" smtClean="0">
                <a:latin typeface="Calibri"/>
                <a:cs typeface="Calibri"/>
              </a:rPr>
              <a:t>r</a:t>
            </a:r>
            <a:r>
              <a:rPr sz="2700" spc="0" baseline="4551" dirty="0" smtClean="0">
                <a:latin typeface="Calibri"/>
                <a:cs typeface="Calibri"/>
              </a:rPr>
              <a:t>y ma</a:t>
            </a:r>
            <a:r>
              <a:rPr sz="2700" spc="4" baseline="4551" dirty="0" smtClean="0">
                <a:latin typeface="Calibri"/>
                <a:cs typeface="Calibri"/>
              </a:rPr>
              <a:t>n</a:t>
            </a:r>
            <a:r>
              <a:rPr sz="2700" spc="-4" baseline="4551" dirty="0" smtClean="0">
                <a:latin typeface="Calibri"/>
                <a:cs typeface="Calibri"/>
              </a:rPr>
              <a:t>i</a:t>
            </a:r>
            <a:r>
              <a:rPr sz="2700" spc="0" baseline="4551" dirty="0" smtClean="0">
                <a:latin typeface="Calibri"/>
                <a:cs typeface="Calibri"/>
              </a:rPr>
              <a:t>pu</a:t>
            </a:r>
            <a:r>
              <a:rPr sz="2700" spc="-4" baseline="4551" dirty="0" smtClean="0">
                <a:latin typeface="Calibri"/>
                <a:cs typeface="Calibri"/>
              </a:rPr>
              <a:t>l</a:t>
            </a:r>
            <a:r>
              <a:rPr sz="2700" spc="-9" baseline="4551" dirty="0" smtClean="0">
                <a:latin typeface="Calibri"/>
                <a:cs typeface="Calibri"/>
              </a:rPr>
              <a:t>a</a:t>
            </a:r>
            <a:r>
              <a:rPr sz="2700" spc="-4" baseline="4551" dirty="0" smtClean="0">
                <a:latin typeface="Calibri"/>
                <a:cs typeface="Calibri"/>
              </a:rPr>
              <a:t>ti</a:t>
            </a:r>
            <a:r>
              <a:rPr sz="2700" spc="0" baseline="4551" dirty="0" smtClean="0"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3412" y="3207071"/>
            <a:ext cx="15989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968" y="3218561"/>
            <a:ext cx="7698232" cy="2090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472">
              <a:lnSpc>
                <a:spcPts val="1831"/>
              </a:lnSpc>
              <a:spcBef>
                <a:spcPts val="100"/>
              </a:spcBef>
            </a:pP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 bin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/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bin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d /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c. ass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me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me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 a URL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ludin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ame, </a:t>
            </a:r>
            <a:endParaRPr sz="1500" dirty="0">
              <a:latin typeface="Calibri"/>
              <a:cs typeface="Calibri"/>
            </a:endParaRPr>
          </a:p>
          <a:p>
            <a:pPr marL="93472">
              <a:lnSpc>
                <a:spcPts val="1831"/>
              </a:lnSpc>
            </a:pP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j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ct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ame</a:t>
            </a:r>
            <a:endParaRPr sz="1500" dirty="0">
              <a:latin typeface="Calibri"/>
              <a:cs typeface="Calibri"/>
            </a:endParaRPr>
          </a:p>
          <a:p>
            <a:pPr marL="93472" marR="22181">
              <a:lnSpc>
                <a:spcPct val="101725"/>
              </a:lnSpc>
            </a:pP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pp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pri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3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eg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1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so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b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u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om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lly</a:t>
            </a:r>
            <a:endParaRPr sz="1500" dirty="0">
              <a:latin typeface="Calibri"/>
              <a:cs typeface="Calibri"/>
            </a:endParaRPr>
          </a:p>
          <a:p>
            <a:pPr marL="93472" marR="22181">
              <a:lnSpc>
                <a:spcPts val="1800"/>
              </a:lnSpc>
              <a:spcBef>
                <a:spcPts val="90"/>
              </a:spcBef>
            </a:pP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2250" spc="-25" baseline="182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,</a:t>
            </a:r>
            <a:r>
              <a:rPr sz="2250" spc="-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4" baseline="1820" dirty="0" smtClean="0">
                <a:solidFill>
                  <a:srgbClr val="006FBF"/>
                </a:solidFill>
                <a:latin typeface="Calibri"/>
                <a:cs typeface="Calibri"/>
              </a:rPr>
              <a:t>in</a:t>
            </a:r>
            <a:r>
              <a:rPr sz="2250" spc="-9" baseline="1820" dirty="0" smtClean="0">
                <a:solidFill>
                  <a:srgbClr val="006FBF"/>
                </a:solidFill>
                <a:latin typeface="Calibri"/>
                <a:cs typeface="Calibri"/>
              </a:rPr>
              <a:t>st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ead</a:t>
            </a:r>
            <a:r>
              <a:rPr sz="2250" spc="-24" baseline="182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250" spc="0" baseline="1820" dirty="0" smtClean="0">
                <a:solidFill>
                  <a:srgbClr val="006FBF"/>
                </a:solidFill>
                <a:latin typeface="Calibri"/>
                <a:cs typeface="Calibri"/>
              </a:rPr>
              <a:t>of</a:t>
            </a:r>
            <a:endParaRPr sz="1500" dirty="0">
              <a:latin typeface="Calibri"/>
              <a:cs typeface="Calibri"/>
            </a:endParaRPr>
          </a:p>
          <a:p>
            <a:pPr marL="93472" marR="22181">
              <a:lnSpc>
                <a:spcPct val="94401"/>
              </a:lnSpc>
              <a:spcBef>
                <a:spcPts val="29"/>
              </a:spcBef>
            </a:pPr>
            <a:r>
              <a:rPr sz="1300" spc="4" dirty="0" smtClean="0">
                <a:latin typeface="Courier New"/>
                <a:cs typeface="Courier New"/>
              </a:rPr>
              <a:t>Re</a:t>
            </a:r>
            <a:r>
              <a:rPr sz="1300" spc="-9" dirty="0" smtClean="0">
                <a:latin typeface="Courier New"/>
                <a:cs typeface="Courier New"/>
              </a:rPr>
              <a:t>g</a:t>
            </a:r>
            <a:r>
              <a:rPr sz="1300" spc="4" dirty="0" smtClean="0">
                <a:latin typeface="Courier New"/>
                <a:cs typeface="Courier New"/>
              </a:rPr>
              <a:t>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tr</a:t>
            </a:r>
            <a:r>
              <a:rPr sz="1300" spc="0" dirty="0" smtClean="0">
                <a:latin typeface="Courier New"/>
                <a:cs typeface="Courier New"/>
              </a:rPr>
              <a:t>y</a:t>
            </a:r>
            <a:r>
              <a:rPr sz="1300" spc="-72" dirty="0" smtClean="0">
                <a:latin typeface="Courier New"/>
                <a:cs typeface="Courier New"/>
              </a:rPr>
              <a:t> 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eg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s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r</a:t>
            </a:r>
            <a:r>
              <a:rPr sz="1300" spc="0" dirty="0" smtClean="0">
                <a:latin typeface="Courier New"/>
                <a:cs typeface="Courier New"/>
              </a:rPr>
              <a:t>y</a:t>
            </a:r>
            <a:r>
              <a:rPr sz="1300" spc="-72" dirty="0" smtClean="0">
                <a:latin typeface="Courier New"/>
                <a:cs typeface="Courier New"/>
              </a:rPr>
              <a:t> </a:t>
            </a:r>
            <a:r>
              <a:rPr sz="1300" spc="0" dirty="0" smtClean="0">
                <a:latin typeface="Courier New"/>
                <a:cs typeface="Courier New"/>
              </a:rPr>
              <a:t>=</a:t>
            </a:r>
            <a:r>
              <a:rPr sz="1300" spc="-17" dirty="0" smtClean="0">
                <a:latin typeface="Courier New"/>
                <a:cs typeface="Courier New"/>
              </a:rPr>
              <a:t> </a:t>
            </a:r>
            <a:r>
              <a:rPr sz="1300" spc="4" dirty="0" smtClean="0">
                <a:latin typeface="Courier New"/>
                <a:cs typeface="Courier New"/>
              </a:rPr>
              <a:t>Lo</a:t>
            </a:r>
            <a:r>
              <a:rPr sz="1300" spc="-9" dirty="0" smtClean="0">
                <a:latin typeface="Courier New"/>
                <a:cs typeface="Courier New"/>
              </a:rPr>
              <a:t>c</a:t>
            </a:r>
            <a:r>
              <a:rPr sz="1300" spc="4" dirty="0" smtClean="0">
                <a:latin typeface="Courier New"/>
                <a:cs typeface="Courier New"/>
              </a:rPr>
              <a:t>a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eR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4" dirty="0" smtClean="0">
                <a:latin typeface="Courier New"/>
                <a:cs typeface="Courier New"/>
              </a:rPr>
              <a:t>g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st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y</a:t>
            </a:r>
            <a:r>
              <a:rPr sz="1300" spc="-9" dirty="0" smtClean="0">
                <a:latin typeface="Courier New"/>
                <a:cs typeface="Courier New"/>
              </a:rPr>
              <a:t>.</a:t>
            </a:r>
            <a:r>
              <a:rPr sz="1300" spc="4" dirty="0" smtClean="0">
                <a:latin typeface="Courier New"/>
                <a:cs typeface="Courier New"/>
              </a:rPr>
              <a:t>ge</a:t>
            </a:r>
            <a:r>
              <a:rPr sz="1300" spc="-9" dirty="0" smtClean="0">
                <a:latin typeface="Courier New"/>
                <a:cs typeface="Courier New"/>
              </a:rPr>
              <a:t>t</a:t>
            </a:r>
            <a:r>
              <a:rPr sz="1300" spc="4" dirty="0" smtClean="0">
                <a:latin typeface="Courier New"/>
                <a:cs typeface="Courier New"/>
              </a:rPr>
              <a:t>R</a:t>
            </a:r>
            <a:r>
              <a:rPr sz="1300" spc="-9" dirty="0" smtClean="0">
                <a:latin typeface="Courier New"/>
                <a:cs typeface="Courier New"/>
              </a:rPr>
              <a:t>e</a:t>
            </a:r>
            <a:r>
              <a:rPr sz="1300" spc="4" dirty="0" smtClean="0">
                <a:latin typeface="Courier New"/>
                <a:cs typeface="Courier New"/>
              </a:rPr>
              <a:t>gi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y(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“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w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w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w.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c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s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.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um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d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.</a:t>
            </a:r>
            <a:r>
              <a:rPr sz="1300" spc="-9" dirty="0" smtClean="0">
                <a:latin typeface="Courier New"/>
                <a:cs typeface="Courier New"/>
                <a:hlinkClick r:id="rId2"/>
              </a:rPr>
              <a:t>e</a:t>
            </a:r>
            <a:r>
              <a:rPr sz="1300" spc="4" dirty="0" smtClean="0">
                <a:latin typeface="Courier New"/>
                <a:cs typeface="Courier New"/>
                <a:hlinkClick r:id="rId2"/>
              </a:rPr>
              <a:t>du</a:t>
            </a:r>
            <a:r>
              <a:rPr sz="1300" spc="-9" dirty="0" smtClean="0">
                <a:latin typeface="Courier New"/>
                <a:cs typeface="Courier New"/>
              </a:rPr>
              <a:t>”</a:t>
            </a:r>
            <a:r>
              <a:rPr sz="1300" spc="4" dirty="0" smtClean="0">
                <a:latin typeface="Courier New"/>
                <a:cs typeface="Courier New"/>
              </a:rPr>
              <a:t>,</a:t>
            </a:r>
            <a:r>
              <a:rPr sz="1300" spc="-9" dirty="0" smtClean="0">
                <a:latin typeface="Courier New"/>
                <a:cs typeface="Courier New"/>
              </a:rPr>
              <a:t>1</a:t>
            </a:r>
            <a:r>
              <a:rPr sz="1300" spc="4" dirty="0" smtClean="0">
                <a:latin typeface="Courier New"/>
                <a:cs typeface="Courier New"/>
              </a:rPr>
              <a:t>09</a:t>
            </a:r>
            <a:r>
              <a:rPr sz="1300" spc="-9" dirty="0" smtClean="0">
                <a:latin typeface="Courier New"/>
                <a:cs typeface="Courier New"/>
              </a:rPr>
              <a:t>9</a:t>
            </a:r>
            <a:r>
              <a:rPr sz="1300" spc="4" dirty="0" smtClean="0">
                <a:latin typeface="Courier New"/>
                <a:cs typeface="Courier New"/>
              </a:rPr>
              <a:t>);</a:t>
            </a:r>
            <a:endParaRPr sz="1300" dirty="0">
              <a:latin typeface="Courier New"/>
              <a:cs typeface="Courier New"/>
            </a:endParaRPr>
          </a:p>
          <a:p>
            <a:pPr marL="12700" marR="2275226" indent="80772">
              <a:lnSpc>
                <a:spcPct val="102132"/>
              </a:lnSpc>
              <a:spcBef>
                <a:spcPts val="85"/>
              </a:spcBef>
            </a:pPr>
            <a:r>
              <a:rPr sz="1300" spc="4" dirty="0" smtClean="0">
                <a:latin typeface="Courier New"/>
                <a:cs typeface="Courier New"/>
              </a:rPr>
              <a:t>re</a:t>
            </a:r>
            <a:r>
              <a:rPr sz="1300" spc="-9" dirty="0" smtClean="0">
                <a:latin typeface="Courier New"/>
                <a:cs typeface="Courier New"/>
              </a:rPr>
              <a:t>g</a:t>
            </a:r>
            <a:r>
              <a:rPr sz="1300" spc="4" dirty="0" smtClean="0">
                <a:latin typeface="Courier New"/>
                <a:cs typeface="Courier New"/>
              </a:rPr>
              <a:t>i</a:t>
            </a:r>
            <a:r>
              <a:rPr sz="1300" spc="-9" dirty="0" smtClean="0">
                <a:latin typeface="Courier New"/>
                <a:cs typeface="Courier New"/>
              </a:rPr>
              <a:t>s</a:t>
            </a:r>
            <a:r>
              <a:rPr sz="1300" spc="4" dirty="0" smtClean="0">
                <a:latin typeface="Courier New"/>
                <a:cs typeface="Courier New"/>
              </a:rPr>
              <a:t>tr</a:t>
            </a:r>
            <a:r>
              <a:rPr sz="1300" spc="-9" dirty="0" smtClean="0">
                <a:latin typeface="Courier New"/>
                <a:cs typeface="Courier New"/>
              </a:rPr>
              <a:t>y</a:t>
            </a:r>
            <a:r>
              <a:rPr sz="1300" spc="4" dirty="0" smtClean="0">
                <a:latin typeface="Courier New"/>
                <a:cs typeface="Courier New"/>
              </a:rPr>
              <a:t>.</a:t>
            </a:r>
            <a:r>
              <a:rPr sz="1300" spc="-9" dirty="0" smtClean="0">
                <a:latin typeface="Courier New"/>
                <a:cs typeface="Courier New"/>
              </a:rPr>
              <a:t>r</a:t>
            </a:r>
            <a:r>
              <a:rPr sz="1300" spc="4" dirty="0" smtClean="0">
                <a:latin typeface="Courier New"/>
                <a:cs typeface="Courier New"/>
              </a:rPr>
              <a:t>eb</a:t>
            </a:r>
            <a:r>
              <a:rPr sz="1300" spc="-9" dirty="0" smtClean="0">
                <a:latin typeface="Courier New"/>
                <a:cs typeface="Courier New"/>
              </a:rPr>
              <a:t>i</a:t>
            </a:r>
            <a:r>
              <a:rPr sz="1300" spc="4" dirty="0" smtClean="0">
                <a:latin typeface="Courier New"/>
                <a:cs typeface="Courier New"/>
              </a:rPr>
              <a:t>n</a:t>
            </a:r>
            <a:r>
              <a:rPr sz="1300" spc="-9" dirty="0" smtClean="0">
                <a:latin typeface="Courier New"/>
                <a:cs typeface="Courier New"/>
              </a:rPr>
              <a:t>d</a:t>
            </a:r>
            <a:r>
              <a:rPr sz="1300" spc="4" dirty="0" smtClean="0">
                <a:latin typeface="Courier New"/>
                <a:cs typeface="Courier New"/>
              </a:rPr>
              <a:t>(“</a:t>
            </a:r>
            <a:r>
              <a:rPr sz="1300" spc="-9" dirty="0" smtClean="0">
                <a:latin typeface="Courier New"/>
                <a:cs typeface="Courier New"/>
              </a:rPr>
              <a:t>f</a:t>
            </a:r>
            <a:r>
              <a:rPr sz="1300" spc="4" dirty="0" smtClean="0">
                <a:latin typeface="Courier New"/>
                <a:cs typeface="Courier New"/>
              </a:rPr>
              <a:t>o</a:t>
            </a:r>
            <a:r>
              <a:rPr sz="1300" spc="-9" dirty="0" smtClean="0">
                <a:latin typeface="Courier New"/>
                <a:cs typeface="Courier New"/>
              </a:rPr>
              <a:t>o</a:t>
            </a:r>
            <a:r>
              <a:rPr sz="1300" spc="4" dirty="0" smtClean="0">
                <a:latin typeface="Courier New"/>
                <a:cs typeface="Courier New"/>
              </a:rPr>
              <a:t>”</a:t>
            </a:r>
            <a:r>
              <a:rPr sz="1300" spc="0" dirty="0" smtClean="0">
                <a:latin typeface="Courier New"/>
                <a:cs typeface="Courier New"/>
              </a:rPr>
              <a:t>,</a:t>
            </a:r>
            <a:r>
              <a:rPr sz="1300" spc="-181" dirty="0" smtClean="0">
                <a:latin typeface="Courier New"/>
                <a:cs typeface="Courier New"/>
              </a:rPr>
              <a:t> </a:t>
            </a:r>
            <a:r>
              <a:rPr sz="1300" spc="4" dirty="0" smtClean="0">
                <a:latin typeface="Courier New"/>
                <a:cs typeface="Courier New"/>
              </a:rPr>
              <a:t>o</a:t>
            </a:r>
            <a:r>
              <a:rPr sz="1300" spc="-9" dirty="0" smtClean="0">
                <a:latin typeface="Courier New"/>
                <a:cs typeface="Courier New"/>
              </a:rPr>
              <a:t>b</a:t>
            </a:r>
            <a:r>
              <a:rPr sz="1300" spc="4" dirty="0" smtClean="0">
                <a:latin typeface="Courier New"/>
                <a:cs typeface="Courier New"/>
              </a:rPr>
              <a:t>je</a:t>
            </a:r>
            <a:r>
              <a:rPr sz="1300" spc="-9" dirty="0" smtClean="0">
                <a:latin typeface="Courier New"/>
                <a:cs typeface="Courier New"/>
              </a:rPr>
              <a:t>c</a:t>
            </a:r>
            <a:r>
              <a:rPr sz="1300" spc="4" dirty="0" smtClean="0">
                <a:latin typeface="Courier New"/>
                <a:cs typeface="Courier New"/>
              </a:rPr>
              <a:t>t</a:t>
            </a:r>
            <a:r>
              <a:rPr sz="1300" spc="-9" dirty="0" smtClean="0">
                <a:latin typeface="Courier New"/>
                <a:cs typeface="Courier New"/>
              </a:rPr>
              <a:t>)</a:t>
            </a:r>
            <a:r>
              <a:rPr sz="1300" spc="0" dirty="0" smtClean="0">
                <a:latin typeface="Courier New"/>
                <a:cs typeface="Courier New"/>
              </a:rPr>
              <a:t>;</a:t>
            </a:r>
            <a:r>
              <a:rPr sz="1300" spc="-70" dirty="0" smtClean="0">
                <a:latin typeface="Courier New"/>
                <a:cs typeface="Courier New"/>
              </a:rPr>
              <a:t> </a:t>
            </a:r>
            <a:r>
              <a:rPr sz="1500" spc="-104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ou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an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 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s: </a:t>
            </a:r>
            <a:r>
              <a:rPr sz="1300" spc="4" dirty="0" err="1" smtClean="0">
                <a:latin typeface="Courier New"/>
                <a:cs typeface="Courier New"/>
              </a:rPr>
              <a:t>Na</a:t>
            </a:r>
            <a:r>
              <a:rPr sz="1300" spc="-9" dirty="0" err="1" smtClean="0">
                <a:latin typeface="Courier New"/>
                <a:cs typeface="Courier New"/>
              </a:rPr>
              <a:t>m</a:t>
            </a:r>
            <a:r>
              <a:rPr sz="1300" spc="4" dirty="0" err="1" smtClean="0">
                <a:latin typeface="Courier New"/>
                <a:cs typeface="Courier New"/>
              </a:rPr>
              <a:t>i</a:t>
            </a:r>
            <a:r>
              <a:rPr sz="1300" spc="-9" dirty="0" err="1" smtClean="0">
                <a:latin typeface="Courier New"/>
                <a:cs typeface="Courier New"/>
              </a:rPr>
              <a:t>n</a:t>
            </a:r>
            <a:r>
              <a:rPr sz="1300" spc="4" dirty="0" err="1" smtClean="0">
                <a:latin typeface="Courier New"/>
                <a:cs typeface="Courier New"/>
              </a:rPr>
              <a:t>g.</a:t>
            </a:r>
            <a:r>
              <a:rPr sz="1300" spc="-9" dirty="0" err="1" smtClean="0">
                <a:latin typeface="Courier New"/>
                <a:cs typeface="Courier New"/>
              </a:rPr>
              <a:t>r</a:t>
            </a:r>
            <a:r>
              <a:rPr sz="1300" spc="4" dirty="0" err="1" smtClean="0">
                <a:latin typeface="Courier New"/>
                <a:cs typeface="Courier New"/>
              </a:rPr>
              <a:t>e</a:t>
            </a:r>
            <a:r>
              <a:rPr sz="1300" spc="-9" dirty="0" err="1" smtClean="0">
                <a:latin typeface="Courier New"/>
                <a:cs typeface="Courier New"/>
              </a:rPr>
              <a:t>b</a:t>
            </a:r>
            <a:r>
              <a:rPr sz="1300" spc="4" dirty="0" err="1" smtClean="0">
                <a:latin typeface="Courier New"/>
                <a:cs typeface="Courier New"/>
              </a:rPr>
              <a:t>in</a:t>
            </a:r>
            <a:r>
              <a:rPr sz="1300" spc="-9" dirty="0" err="1" smtClean="0">
                <a:latin typeface="Courier New"/>
                <a:cs typeface="Courier New"/>
              </a:rPr>
              <a:t>d</a:t>
            </a:r>
            <a:r>
              <a:rPr sz="1300" spc="4" dirty="0" smtClean="0">
                <a:latin typeface="Courier New"/>
                <a:cs typeface="Courier New"/>
              </a:rPr>
              <a:t>(</a:t>
            </a:r>
            <a:r>
              <a:rPr sz="1300" spc="-9" dirty="0" smtClean="0">
                <a:latin typeface="Courier New"/>
                <a:cs typeface="Courier New"/>
              </a:rPr>
              <a:t>“</a:t>
            </a:r>
            <a:r>
              <a:rPr lang="en-US" sz="1300" spc="-9" dirty="0" err="1" smtClean="0">
                <a:latin typeface="Courier New"/>
                <a:cs typeface="Courier New"/>
              </a:rPr>
              <a:t>rmi</a:t>
            </a:r>
            <a:r>
              <a:rPr lang="en-US" sz="1300" spc="-9" dirty="0" smtClean="0">
                <a:latin typeface="Courier New"/>
                <a:cs typeface="Courier New"/>
              </a:rPr>
              <a:t>: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//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w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w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w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.c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s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.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u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md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.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e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d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u: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1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0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9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9/</a:t>
            </a:r>
            <a:r>
              <a:rPr sz="1300" spc="-9" dirty="0" smtClean="0">
                <a:latin typeface="Courier New"/>
                <a:cs typeface="Courier New"/>
                <a:hlinkClick r:id="rId3"/>
              </a:rPr>
              <a:t>f</a:t>
            </a:r>
            <a:r>
              <a:rPr sz="1300" spc="4" dirty="0" smtClean="0">
                <a:latin typeface="Courier New"/>
                <a:cs typeface="Courier New"/>
                <a:hlinkClick r:id="rId3"/>
              </a:rPr>
              <a:t>o</a:t>
            </a:r>
            <a:r>
              <a:rPr sz="1300" spc="-9" dirty="0" smtClean="0">
                <a:latin typeface="Courier New"/>
                <a:cs typeface="Courier New"/>
              </a:rPr>
              <a:t>o</a:t>
            </a:r>
            <a:r>
              <a:rPr sz="1300" spc="4" dirty="0" smtClean="0">
                <a:latin typeface="Courier New"/>
                <a:cs typeface="Courier New"/>
              </a:rPr>
              <a:t>”</a:t>
            </a:r>
            <a:r>
              <a:rPr sz="1300" spc="0" dirty="0" smtClean="0">
                <a:latin typeface="Courier New"/>
                <a:cs typeface="Courier New"/>
              </a:rPr>
              <a:t>,</a:t>
            </a:r>
            <a:r>
              <a:rPr sz="1300" spc="-2" dirty="0" smtClean="0">
                <a:latin typeface="Courier New"/>
                <a:cs typeface="Courier New"/>
              </a:rPr>
              <a:t> </a:t>
            </a:r>
            <a:r>
              <a:rPr sz="1300" spc="4" dirty="0" smtClean="0">
                <a:latin typeface="Courier New"/>
                <a:cs typeface="Courier New"/>
              </a:rPr>
              <a:t>o</a:t>
            </a:r>
            <a:r>
              <a:rPr sz="1300" spc="-9" dirty="0" smtClean="0">
                <a:latin typeface="Courier New"/>
                <a:cs typeface="Courier New"/>
              </a:rPr>
              <a:t>b</a:t>
            </a:r>
            <a:r>
              <a:rPr sz="1300" spc="4" dirty="0" smtClean="0">
                <a:latin typeface="Courier New"/>
                <a:cs typeface="Courier New"/>
              </a:rPr>
              <a:t>je</a:t>
            </a:r>
            <a:r>
              <a:rPr sz="1300" spc="-9" dirty="0" smtClean="0">
                <a:latin typeface="Courier New"/>
                <a:cs typeface="Courier New"/>
              </a:rPr>
              <a:t>c</a:t>
            </a:r>
            <a:r>
              <a:rPr sz="1300" spc="4" dirty="0" smtClean="0">
                <a:latin typeface="Courier New"/>
                <a:cs typeface="Courier New"/>
              </a:rPr>
              <a:t>t</a:t>
            </a:r>
            <a:r>
              <a:rPr sz="1300" spc="-9" dirty="0" smtClean="0">
                <a:latin typeface="Courier New"/>
                <a:cs typeface="Courier New"/>
              </a:rPr>
              <a:t>)</a:t>
            </a:r>
            <a:r>
              <a:rPr sz="1300" spc="0" dirty="0" smtClean="0">
                <a:latin typeface="Courier New"/>
                <a:cs typeface="Courier New"/>
              </a:rPr>
              <a:t>;</a:t>
            </a:r>
            <a:endParaRPr sz="1300" dirty="0">
              <a:latin typeface="Courier New"/>
              <a:cs typeface="Courier New"/>
            </a:endParaRPr>
          </a:p>
          <a:p>
            <a:pPr marL="93471" marR="23672" indent="0">
              <a:lnSpc>
                <a:spcPts val="2067"/>
              </a:lnSpc>
              <a:spcBef>
                <a:spcPts val="260"/>
              </a:spcBef>
            </a:pP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y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ou</a:t>
            </a:r>
            <a:r>
              <a:rPr sz="1500" spc="-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v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ourier New"/>
                <a:cs typeface="Courier New"/>
                <a:hlinkClick r:id="rId4"/>
              </a:rPr>
              <a:t>“</a:t>
            </a:r>
            <a:r>
              <a:rPr lang="en-US" sz="1500" spc="0" dirty="0" err="1" smtClean="0">
                <a:solidFill>
                  <a:srgbClr val="006FBF"/>
                </a:solidFill>
                <a:latin typeface="Courier New"/>
                <a:cs typeface="Courier New"/>
                <a:hlinkClick r:id="rId4"/>
              </a:rPr>
              <a:t>rmi</a:t>
            </a:r>
            <a:r>
              <a:rPr sz="1500" spc="0" dirty="0" smtClean="0">
                <a:solidFill>
                  <a:srgbClr val="006FBF"/>
                </a:solidFill>
                <a:latin typeface="Courier New"/>
                <a:cs typeface="Courier New"/>
                <a:hlinkClick r:id="rId4"/>
              </a:rPr>
              <a:t>//www.cs.umd.edu:1099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”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t,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ourier New"/>
                <a:cs typeface="Courier New"/>
              </a:rPr>
              <a:t>Naming.rebind</a:t>
            </a:r>
            <a:r>
              <a:rPr sz="1500" spc="-564" dirty="0" smtClean="0">
                <a:solidFill>
                  <a:srgbClr val="006FBF"/>
                </a:solidFill>
                <a:latin typeface="Courier New"/>
                <a:cs typeface="Courier New"/>
              </a:rPr>
              <a:t> 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w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il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500" spc="2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ook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-39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or</a:t>
            </a:r>
            <a:r>
              <a:rPr sz="1500" spc="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he 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eg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1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1500" spc="-1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runnin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1500" spc="-2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on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l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al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-9" dirty="0" smtClean="0">
                <a:solidFill>
                  <a:srgbClr val="006FBF"/>
                </a:solidFill>
                <a:latin typeface="Calibri"/>
                <a:cs typeface="Calibri"/>
              </a:rPr>
              <a:t>s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on t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h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d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e</a:t>
            </a:r>
            <a:r>
              <a:rPr sz="1500" spc="-25" dirty="0" smtClean="0">
                <a:solidFill>
                  <a:srgbClr val="006FBF"/>
                </a:solidFill>
                <a:latin typeface="Calibri"/>
                <a:cs typeface="Calibri"/>
              </a:rPr>
              <a:t>f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ul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p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1500" spc="4" dirty="0" smtClean="0">
                <a:solidFill>
                  <a:srgbClr val="006FBF"/>
                </a:solidFill>
                <a:latin typeface="Calibri"/>
                <a:cs typeface="Calibri"/>
              </a:rPr>
              <a:t>r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t</a:t>
            </a:r>
            <a:r>
              <a:rPr sz="1500" spc="-14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(</a:t>
            </a:r>
            <a:r>
              <a:rPr sz="1500" spc="-4" dirty="0" smtClean="0">
                <a:solidFill>
                  <a:srgbClr val="006FBF"/>
                </a:solidFill>
                <a:latin typeface="Calibri"/>
                <a:cs typeface="Calibri"/>
              </a:rPr>
              <a:t>1099</a:t>
            </a:r>
            <a:r>
              <a:rPr sz="1500" spc="0" dirty="0" smtClean="0">
                <a:solidFill>
                  <a:srgbClr val="006FBF"/>
                </a:solidFill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412" y="3618551"/>
            <a:ext cx="159893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412" y="4897187"/>
            <a:ext cx="15989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sz="15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1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3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78840" y="457200"/>
            <a:ext cx="7426960" cy="1365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77871" marR="47548">
              <a:lnSpc>
                <a:spcPts val="4585"/>
              </a:lnSpc>
              <a:spcBef>
                <a:spcPts val="229"/>
              </a:spcBef>
            </a:pPr>
            <a:r>
              <a:rPr sz="6600" spc="4" baseline="3103" dirty="0" smtClean="0">
                <a:latin typeface="Calibri"/>
                <a:cs typeface="Calibri"/>
              </a:rPr>
              <a:t>Se</a:t>
            </a:r>
            <a:r>
              <a:rPr sz="6600" spc="0" baseline="3103" dirty="0" smtClean="0">
                <a:latin typeface="Calibri"/>
                <a:cs typeface="Calibri"/>
              </a:rPr>
              <a:t>curity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830"/>
              </a:spcBef>
            </a:pPr>
            <a:r>
              <a:rPr sz="2500" spc="0" dirty="0" smtClean="0">
                <a:latin typeface="Calibri"/>
                <a:cs typeface="Calibri"/>
              </a:rPr>
              <a:t>D</a:t>
            </a:r>
            <a:r>
              <a:rPr sz="2500" spc="-9" dirty="0" smtClean="0">
                <a:latin typeface="Calibri"/>
                <a:cs typeface="Calibri"/>
              </a:rPr>
              <a:t>o</a:t>
            </a:r>
            <a:r>
              <a:rPr sz="2500" spc="4" dirty="0" smtClean="0">
                <a:latin typeface="Calibri"/>
                <a:cs typeface="Calibri"/>
              </a:rPr>
              <a:t>w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loa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0" dirty="0" smtClean="0">
                <a:latin typeface="Calibri"/>
                <a:cs typeface="Calibri"/>
              </a:rPr>
              <a:t>g</a:t>
            </a:r>
            <a:r>
              <a:rPr sz="2500" spc="-134" dirty="0" smtClean="0">
                <a:latin typeface="Calibri"/>
                <a:cs typeface="Calibri"/>
              </a:rPr>
              <a:t> 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66" dirty="0" smtClean="0">
                <a:latin typeface="Calibri"/>
                <a:cs typeface="Calibri"/>
              </a:rPr>
              <a:t> </a:t>
            </a:r>
            <a:r>
              <a:rPr sz="2500" spc="-25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38" dirty="0" smtClean="0">
                <a:latin typeface="Calibri"/>
                <a:cs typeface="Calibri"/>
              </a:rPr>
              <a:t> </a:t>
            </a:r>
            <a:r>
              <a:rPr lang="en-US" sz="2500" spc="-38" dirty="0" smtClean="0">
                <a:latin typeface="Calibri"/>
                <a:cs typeface="Calibri"/>
              </a:rPr>
              <a:t>(stubs) </a:t>
            </a:r>
            <a:r>
              <a:rPr sz="2500" spc="-4" dirty="0" smtClean="0">
                <a:latin typeface="Calibri"/>
                <a:cs typeface="Calibri"/>
              </a:rPr>
              <a:t>p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48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c</a:t>
            </a:r>
            <a:r>
              <a:rPr sz="2500" spc="-4" dirty="0" smtClean="0">
                <a:latin typeface="Calibri"/>
                <a:cs typeface="Calibri"/>
              </a:rPr>
              <a:t>u</a:t>
            </a:r>
            <a:r>
              <a:rPr sz="2500" spc="4" dirty="0" smtClean="0">
                <a:latin typeface="Calibri"/>
                <a:cs typeface="Calibri"/>
              </a:rPr>
              <a:t>rit</a:t>
            </a:r>
            <a:r>
              <a:rPr sz="2500" spc="0" dirty="0" smtClean="0">
                <a:latin typeface="Calibri"/>
                <a:cs typeface="Calibri"/>
              </a:rPr>
              <a:t>y</a:t>
            </a:r>
            <a:r>
              <a:rPr sz="2500" spc="-47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ri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-19" dirty="0" smtClean="0">
                <a:latin typeface="Calibri"/>
                <a:cs typeface="Calibri"/>
              </a:rPr>
              <a:t>k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46074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2" y="1836045"/>
            <a:ext cx="222297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200" spc="0" dirty="0" smtClean="0">
                <a:solidFill>
                  <a:srgbClr val="006FBF"/>
                </a:solidFill>
                <a:latin typeface="Arial"/>
                <a:cs typeface="Arial"/>
              </a:rPr>
              <a:t>–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1740" y="1852867"/>
            <a:ext cx="3124507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The</a:t>
            </a:r>
            <a:r>
              <a:rPr sz="3300" spc="-18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29" baseline="2482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300" spc="4" baseline="2482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de</a:t>
            </a:r>
            <a:r>
              <a:rPr sz="3300" spc="-33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300" spc="-29" baseline="2482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3300" spc="-28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be</a:t>
            </a:r>
            <a:r>
              <a:rPr sz="3300" spc="-22" baseline="2482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bu</a:t>
            </a:r>
            <a:r>
              <a:rPr sz="3300" spc="19" baseline="2482" dirty="0" smtClean="0">
                <a:solidFill>
                  <a:srgbClr val="006FBF"/>
                </a:solidFill>
                <a:latin typeface="Calibri"/>
                <a:cs typeface="Calibri"/>
              </a:rPr>
              <a:t>g</a:t>
            </a:r>
            <a:r>
              <a:rPr sz="3300" spc="0" baseline="2482" dirty="0" smtClean="0">
                <a:solidFill>
                  <a:srgbClr val="006FBF"/>
                </a:solidFill>
                <a:latin typeface="Calibri"/>
                <a:cs typeface="Calibri"/>
              </a:rPr>
              <a:t>gy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The</a:t>
            </a:r>
            <a:r>
              <a:rPr sz="3300" spc="-18" baseline="124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-29" baseline="1241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300" spc="4" baseline="1241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de</a:t>
            </a:r>
            <a:r>
              <a:rPr sz="3300" spc="-33" baseline="124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300" spc="-29" baseline="1241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y</a:t>
            </a:r>
            <a:r>
              <a:rPr sz="3300" spc="-28" baseline="124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be</a:t>
            </a:r>
            <a:r>
              <a:rPr sz="3300" spc="-22" baseline="1241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m</a:t>
            </a:r>
            <a:r>
              <a:rPr sz="3300" spc="4" baseline="1241" dirty="0" smtClean="0">
                <a:solidFill>
                  <a:srgbClr val="006FBF"/>
                </a:solidFill>
                <a:latin typeface="Calibri"/>
                <a:cs typeface="Calibri"/>
              </a:rPr>
              <a:t>a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li</a:t>
            </a:r>
            <a:r>
              <a:rPr sz="3300" spc="-4" baseline="1241" dirty="0" smtClean="0">
                <a:solidFill>
                  <a:srgbClr val="006FBF"/>
                </a:solidFill>
                <a:latin typeface="Calibri"/>
                <a:cs typeface="Calibri"/>
              </a:rPr>
              <a:t>c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i</a:t>
            </a:r>
            <a:r>
              <a:rPr sz="3300" spc="4" baseline="1241" dirty="0" smtClean="0">
                <a:solidFill>
                  <a:srgbClr val="006FBF"/>
                </a:solidFill>
                <a:latin typeface="Calibri"/>
                <a:cs typeface="Calibri"/>
              </a:rPr>
              <a:t>o</a:t>
            </a:r>
            <a:r>
              <a:rPr sz="3300" spc="0" baseline="1241" dirty="0" smtClean="0">
                <a:solidFill>
                  <a:srgbClr val="006FBF"/>
                </a:solidFill>
                <a:latin typeface="Calibri"/>
                <a:cs typeface="Calibri"/>
              </a:rPr>
              <a:t>us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51230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2531427"/>
            <a:ext cx="7636416" cy="3317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1"/>
              </a:lnSpc>
              <a:spcBef>
                <a:spcPts val="95"/>
              </a:spcBef>
            </a:pPr>
            <a:r>
              <a:rPr sz="2500" spc="-4" dirty="0" smtClean="0">
                <a:latin typeface="Calibri"/>
                <a:cs typeface="Calibri"/>
              </a:rPr>
              <a:t>J</a:t>
            </a:r>
            <a:r>
              <a:rPr sz="2500" spc="-29" dirty="0" smtClean="0">
                <a:latin typeface="Calibri"/>
                <a:cs typeface="Calibri"/>
              </a:rPr>
              <a:t>a</a:t>
            </a:r>
            <a:r>
              <a:rPr sz="2500" spc="-34" dirty="0" smtClean="0">
                <a:latin typeface="Calibri"/>
                <a:cs typeface="Calibri"/>
              </a:rPr>
              <a:t>v</a:t>
            </a:r>
            <a:r>
              <a:rPr sz="2500" spc="0" dirty="0" smtClean="0">
                <a:latin typeface="Calibri"/>
                <a:cs typeface="Calibri"/>
              </a:rPr>
              <a:t>a</a:t>
            </a:r>
            <a:r>
              <a:rPr sz="2500" spc="-35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4" dirty="0" smtClean="0">
                <a:latin typeface="Calibri"/>
                <a:cs typeface="Calibri"/>
              </a:rPr>
              <a:t>b</a:t>
            </a:r>
            <a:r>
              <a:rPr sz="2500" spc="4" dirty="0" smtClean="0">
                <a:latin typeface="Calibri"/>
                <a:cs typeface="Calibri"/>
              </a:rPr>
              <a:t>le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73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t</a:t>
            </a:r>
            <a:r>
              <a:rPr sz="2500" spc="-4" dirty="0" smtClean="0">
                <a:latin typeface="Calibri"/>
                <a:cs typeface="Calibri"/>
              </a:rPr>
              <a:t>h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25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-19" dirty="0" smtClean="0">
                <a:latin typeface="Calibri"/>
                <a:cs typeface="Calibri"/>
              </a:rPr>
              <a:t>e</a:t>
            </a:r>
            <a:r>
              <a:rPr sz="2500" spc="-4" dirty="0" smtClean="0">
                <a:latin typeface="Calibri"/>
                <a:cs typeface="Calibri"/>
              </a:rPr>
              <a:t>f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itio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98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f</a:t>
            </a:r>
            <a:r>
              <a:rPr sz="2500" spc="-25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c</a:t>
            </a:r>
            <a:r>
              <a:rPr sz="2500" spc="-4" dirty="0" smtClean="0">
                <a:latin typeface="Calibri"/>
                <a:cs typeface="Calibri"/>
              </a:rPr>
              <a:t>u</a:t>
            </a:r>
            <a:r>
              <a:rPr sz="2500" spc="4" dirty="0" smtClean="0">
                <a:latin typeface="Calibri"/>
                <a:cs typeface="Calibri"/>
              </a:rPr>
              <a:t>rit</a:t>
            </a:r>
            <a:r>
              <a:rPr sz="2500" spc="0" dirty="0" smtClean="0">
                <a:latin typeface="Calibri"/>
                <a:cs typeface="Calibri"/>
              </a:rPr>
              <a:t>y</a:t>
            </a:r>
            <a:r>
              <a:rPr sz="2500" spc="-47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25" dirty="0" smtClean="0">
                <a:latin typeface="Calibri"/>
                <a:cs typeface="Calibri"/>
              </a:rPr>
              <a:t>g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-3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7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0" dirty="0" smtClean="0">
                <a:latin typeface="Calibri"/>
                <a:cs typeface="Calibri"/>
              </a:rPr>
              <a:t>d 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3051"/>
              </a:lnSpc>
            </a:pPr>
            <a:r>
              <a:rPr sz="2500" spc="-4" dirty="0" smtClean="0">
                <a:latin typeface="Calibri"/>
                <a:cs typeface="Calibri"/>
              </a:rPr>
              <a:t>p</a:t>
            </a:r>
            <a:r>
              <a:rPr sz="2500" spc="4" dirty="0" smtClean="0">
                <a:latin typeface="Calibri"/>
                <a:cs typeface="Calibri"/>
              </a:rPr>
              <a:t>oli</a:t>
            </a:r>
            <a:r>
              <a:rPr sz="2500" spc="-4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ie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76" dirty="0" smtClean="0">
                <a:latin typeface="Calibri"/>
                <a:cs typeface="Calibri"/>
              </a:rPr>
              <a:t> 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-23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li</a:t>
            </a:r>
            <a:r>
              <a:rPr sz="2500" spc="-4" dirty="0" smtClean="0">
                <a:latin typeface="Calibri"/>
                <a:cs typeface="Calibri"/>
              </a:rPr>
              <a:t>m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-31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t</a:t>
            </a:r>
            <a:r>
              <a:rPr sz="2500" spc="-4" dirty="0" smtClean="0">
                <a:latin typeface="Calibri"/>
                <a:cs typeface="Calibri"/>
              </a:rPr>
              <a:t>h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5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cc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49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-9" dirty="0" smtClean="0">
                <a:latin typeface="Calibri"/>
                <a:cs typeface="Calibri"/>
              </a:rPr>
              <a:t>o</a:t>
            </a:r>
            <a:r>
              <a:rPr sz="2500" spc="4" dirty="0" smtClean="0">
                <a:latin typeface="Calibri"/>
                <a:cs typeface="Calibri"/>
              </a:rPr>
              <a:t>w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loa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d</a:t>
            </a:r>
            <a:r>
              <a:rPr sz="2500" spc="-116" dirty="0" smtClean="0">
                <a:latin typeface="Calibri"/>
                <a:cs typeface="Calibri"/>
              </a:rPr>
              <a:t> </a:t>
            </a:r>
            <a:r>
              <a:rPr sz="2500" spc="-25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38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h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29" dirty="0" smtClean="0">
                <a:latin typeface="Calibri"/>
                <a:cs typeface="Calibri"/>
              </a:rPr>
              <a:t> 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-23" dirty="0" smtClean="0">
                <a:latin typeface="Calibri"/>
                <a:cs typeface="Calibri"/>
              </a:rPr>
              <a:t> </a:t>
            </a:r>
            <a:r>
              <a:rPr sz="2500" spc="-50" dirty="0" smtClean="0">
                <a:latin typeface="Calibri"/>
                <a:cs typeface="Calibri"/>
              </a:rPr>
              <a:t>s</a:t>
            </a:r>
            <a:r>
              <a:rPr sz="2500" spc="-25" dirty="0" smtClean="0">
                <a:latin typeface="Calibri"/>
                <a:cs typeface="Calibri"/>
              </a:rPr>
              <a:t>y</a:t>
            </a:r>
            <a:r>
              <a:rPr sz="2500" spc="-29" dirty="0" smtClean="0">
                <a:latin typeface="Calibri"/>
                <a:cs typeface="Calibri"/>
              </a:rPr>
              <a:t>s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4" dirty="0" smtClean="0">
                <a:latin typeface="Calibri"/>
                <a:cs typeface="Calibri"/>
              </a:rPr>
              <a:t>em 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3051"/>
              </a:lnSpc>
            </a:pP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u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es</a:t>
            </a:r>
            <a:endParaRPr sz="2500">
              <a:latin typeface="Calibri"/>
              <a:cs typeface="Calibri"/>
            </a:endParaRPr>
          </a:p>
          <a:p>
            <a:pPr marL="12700" marR="1628343" indent="0">
              <a:lnSpc>
                <a:spcPts val="3051"/>
              </a:lnSpc>
            </a:pPr>
            <a:r>
              <a:rPr sz="2500" spc="-4" dirty="0" smtClean="0">
                <a:latin typeface="Calibri"/>
                <a:cs typeface="Calibri"/>
              </a:rPr>
              <a:t>Th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44" dirty="0" smtClean="0">
                <a:latin typeface="Calibri"/>
                <a:cs typeface="Calibri"/>
              </a:rPr>
              <a:t> </a:t>
            </a:r>
            <a:r>
              <a:rPr sz="2500" spc="-25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15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b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25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-19" dirty="0" smtClean="0">
                <a:latin typeface="Calibri"/>
                <a:cs typeface="Calibri"/>
              </a:rPr>
              <a:t>e</a:t>
            </a:r>
            <a:r>
              <a:rPr sz="2500" spc="-4" dirty="0" smtClean="0">
                <a:latin typeface="Calibri"/>
                <a:cs typeface="Calibri"/>
              </a:rPr>
              <a:t>f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d</a:t>
            </a:r>
            <a:r>
              <a:rPr sz="2500" spc="-57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18" dirty="0" smtClean="0">
                <a:latin typeface="Calibri"/>
                <a:cs typeface="Calibri"/>
              </a:rPr>
              <a:t> </a:t>
            </a:r>
            <a:r>
              <a:rPr sz="2500" spc="-50" dirty="0" smtClean="0">
                <a:latin typeface="Calibri"/>
                <a:cs typeface="Calibri"/>
              </a:rPr>
              <a:t>s</a:t>
            </a:r>
            <a:r>
              <a:rPr sz="2500" spc="-25" dirty="0" smtClean="0">
                <a:latin typeface="Calibri"/>
                <a:cs typeface="Calibri"/>
              </a:rPr>
              <a:t>y</a:t>
            </a:r>
            <a:r>
              <a:rPr sz="2500" spc="-29" dirty="0" smtClean="0">
                <a:latin typeface="Calibri"/>
                <a:cs typeface="Calibri"/>
              </a:rPr>
              <a:t>s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-43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p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p</a:t>
            </a:r>
            <a:r>
              <a:rPr sz="2500" spc="4" dirty="0" smtClean="0">
                <a:latin typeface="Calibri"/>
                <a:cs typeface="Calibri"/>
              </a:rPr>
              <a:t>ertie</a:t>
            </a:r>
            <a:r>
              <a:rPr sz="2500" spc="0" dirty="0" smtClean="0">
                <a:latin typeface="Calibri"/>
                <a:cs typeface="Calibri"/>
              </a:rPr>
              <a:t>s</a:t>
            </a:r>
            <a:r>
              <a:rPr sz="2500" spc="-67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li</a:t>
            </a:r>
            <a:r>
              <a:rPr sz="2500" spc="-79" dirty="0" smtClean="0">
                <a:latin typeface="Calibri"/>
                <a:cs typeface="Calibri"/>
              </a:rPr>
              <a:t>k</a:t>
            </a:r>
            <a:r>
              <a:rPr sz="2500" spc="0" dirty="0" smtClean="0">
                <a:latin typeface="Calibri"/>
                <a:cs typeface="Calibri"/>
              </a:rPr>
              <a:t>e </a:t>
            </a:r>
            <a:endParaRPr sz="2500">
              <a:latin typeface="Courier New"/>
              <a:cs typeface="Courier New"/>
            </a:endParaRPr>
          </a:p>
          <a:p>
            <a:pPr marL="12700" marR="1628343">
              <a:lnSpc>
                <a:spcPts val="3445"/>
              </a:lnSpc>
            </a:pPr>
            <a:r>
              <a:rPr sz="2500" spc="0" dirty="0" smtClean="0">
                <a:latin typeface="Courier New"/>
                <a:cs typeface="Courier New"/>
              </a:rPr>
              <a:t>java.security.manager</a:t>
            </a:r>
            <a:r>
              <a:rPr sz="2500" spc="-934" dirty="0" smtClean="0">
                <a:latin typeface="Courier New"/>
                <a:cs typeface="Courier New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nd </a:t>
            </a:r>
            <a:endParaRPr sz="2500">
              <a:latin typeface="Courier New"/>
              <a:cs typeface="Courier New"/>
            </a:endParaRPr>
          </a:p>
          <a:p>
            <a:pPr marL="12700" marR="1628343">
              <a:lnSpc>
                <a:spcPts val="2832"/>
              </a:lnSpc>
            </a:pPr>
            <a:r>
              <a:rPr sz="2500" spc="0" dirty="0" smtClean="0">
                <a:latin typeface="Courier New"/>
                <a:cs typeface="Courier New"/>
              </a:rPr>
              <a:t>java.security.policy</a:t>
            </a:r>
            <a:endParaRPr sz="2500">
              <a:latin typeface="Courier New"/>
              <a:cs typeface="Courier New"/>
            </a:endParaRPr>
          </a:p>
          <a:p>
            <a:pPr marL="12700" marR="922240">
              <a:lnSpc>
                <a:spcPts val="3051"/>
              </a:lnSpc>
              <a:spcBef>
                <a:spcPts val="42"/>
              </a:spcBef>
            </a:pPr>
            <a:r>
              <a:rPr sz="2500" spc="-194" dirty="0" smtClean="0">
                <a:latin typeface="Calibri"/>
                <a:cs typeface="Calibri"/>
              </a:rPr>
              <a:t>Y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ur</a:t>
            </a:r>
            <a:r>
              <a:rPr sz="2500" spc="-47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J</a:t>
            </a:r>
            <a:r>
              <a:rPr sz="2500" spc="0" dirty="0" smtClean="0">
                <a:latin typeface="Calibri"/>
                <a:cs typeface="Calibri"/>
              </a:rPr>
              <a:t>VM</a:t>
            </a:r>
            <a:r>
              <a:rPr sz="2500" spc="-35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-4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y</a:t>
            </a:r>
            <a:r>
              <a:rPr sz="2500" spc="-23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h</a:t>
            </a:r>
            <a:r>
              <a:rPr sz="2500" spc="-29" dirty="0" smtClean="0">
                <a:latin typeface="Calibri"/>
                <a:cs typeface="Calibri"/>
              </a:rPr>
              <a:t>a</a:t>
            </a:r>
            <a:r>
              <a:rPr sz="2500" spc="-25" dirty="0" smtClean="0">
                <a:latin typeface="Calibri"/>
                <a:cs typeface="Calibri"/>
              </a:rPr>
              <a:t>v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48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h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47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se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-22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al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ea</a:t>
            </a:r>
            <a:r>
              <a:rPr sz="2500" spc="0" dirty="0" smtClean="0">
                <a:latin typeface="Calibri"/>
                <a:cs typeface="Calibri"/>
              </a:rPr>
              <a:t>d</a:t>
            </a:r>
            <a:r>
              <a:rPr sz="2500" spc="-179" dirty="0" smtClean="0">
                <a:latin typeface="Calibri"/>
                <a:cs typeface="Calibri"/>
              </a:rPr>
              <a:t>y</a:t>
            </a:r>
            <a:r>
              <a:rPr sz="2500" spc="0" dirty="0" smtClean="0">
                <a:latin typeface="Calibri"/>
                <a:cs typeface="Calibri"/>
              </a:rPr>
              <a:t>,</a:t>
            </a:r>
            <a:r>
              <a:rPr sz="2500" spc="-35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nd</a:t>
            </a:r>
            <a:r>
              <a:rPr sz="2500" spc="-38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h</a:t>
            </a:r>
            <a:r>
              <a:rPr sz="2500" spc="-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y</a:t>
            </a:r>
            <a:r>
              <a:rPr sz="2500" spc="-26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-4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y </a:t>
            </a:r>
            <a:endParaRPr sz="2500">
              <a:latin typeface="Calibri"/>
              <a:cs typeface="Calibri"/>
            </a:endParaRPr>
          </a:p>
          <a:p>
            <a:pPr marL="12700" marR="922240">
              <a:lnSpc>
                <a:spcPts val="3051"/>
              </a:lnSpc>
            </a:pP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-29" dirty="0" smtClean="0">
                <a:latin typeface="Calibri"/>
                <a:cs typeface="Calibri"/>
              </a:rPr>
              <a:t>n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4" dirty="0" smtClean="0">
                <a:latin typeface="Calibri"/>
                <a:cs typeface="Calibri"/>
              </a:rPr>
              <a:t>er</a:t>
            </a:r>
            <a:r>
              <a:rPr sz="2500" spc="-64" dirty="0" smtClean="0">
                <a:latin typeface="Calibri"/>
                <a:cs typeface="Calibri"/>
              </a:rPr>
              <a:t>f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66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wit</a:t>
            </a:r>
            <a:r>
              <a:rPr sz="2500" spc="0" dirty="0" smtClean="0">
                <a:latin typeface="Calibri"/>
                <a:cs typeface="Calibri"/>
              </a:rPr>
              <a:t>h</a:t>
            </a:r>
            <a:r>
              <a:rPr sz="2500" spc="-30" dirty="0" smtClean="0">
                <a:latin typeface="Calibri"/>
                <a:cs typeface="Calibri"/>
              </a:rPr>
              <a:t> 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19" dirty="0" smtClean="0">
                <a:latin typeface="Calibri"/>
                <a:cs typeface="Calibri"/>
              </a:rPr>
              <a:t>t</a:t>
            </a:r>
            <a:r>
              <a:rPr sz="2500" spc="0" dirty="0" smtClean="0">
                <a:latin typeface="Calibri"/>
                <a:cs typeface="Calibri"/>
              </a:rPr>
              <a:t>e</a:t>
            </a:r>
            <a:r>
              <a:rPr sz="2500" spc="-66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-9" dirty="0" smtClean="0">
                <a:latin typeface="Calibri"/>
                <a:cs typeface="Calibri"/>
              </a:rPr>
              <a:t>o</a:t>
            </a:r>
            <a:r>
              <a:rPr sz="2500" spc="4" dirty="0" smtClean="0">
                <a:latin typeface="Calibri"/>
                <a:cs typeface="Calibri"/>
              </a:rPr>
              <a:t>w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loa</a:t>
            </a:r>
            <a:r>
              <a:rPr sz="2500" spc="-4" dirty="0" smtClean="0">
                <a:latin typeface="Calibri"/>
                <a:cs typeface="Calibri"/>
              </a:rPr>
              <a:t>d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0" dirty="0" smtClean="0">
                <a:latin typeface="Calibri"/>
                <a:cs typeface="Calibri"/>
              </a:rPr>
              <a:t>g</a:t>
            </a:r>
            <a:endParaRPr sz="2500">
              <a:latin typeface="Calibri"/>
              <a:cs typeface="Calibri"/>
            </a:endParaRPr>
          </a:p>
          <a:p>
            <a:pPr marL="12700" marR="251116">
              <a:lnSpc>
                <a:spcPts val="3051"/>
              </a:lnSpc>
            </a:pPr>
            <a:r>
              <a:rPr sz="2500" spc="-194" dirty="0" smtClean="0">
                <a:latin typeface="Calibri"/>
                <a:cs typeface="Calibri"/>
              </a:rPr>
              <a:t>Y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u</a:t>
            </a:r>
            <a:r>
              <a:rPr sz="2500" spc="-38" dirty="0" smtClean="0">
                <a:latin typeface="Calibri"/>
                <a:cs typeface="Calibri"/>
              </a:rPr>
              <a:t> </a:t>
            </a:r>
            <a:r>
              <a:rPr sz="2500" spc="-25" dirty="0" smtClean="0">
                <a:latin typeface="Calibri"/>
                <a:cs typeface="Calibri"/>
              </a:rPr>
              <a:t>c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15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al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0" dirty="0" smtClean="0">
                <a:latin typeface="Calibri"/>
                <a:cs typeface="Calibri"/>
              </a:rPr>
              <a:t>o</a:t>
            </a:r>
            <a:r>
              <a:rPr sz="2500" spc="-40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se</a:t>
            </a:r>
            <a:r>
              <a:rPr sz="2500" spc="0" dirty="0" smtClean="0">
                <a:latin typeface="Calibri"/>
                <a:cs typeface="Calibri"/>
              </a:rPr>
              <a:t>t</a:t>
            </a:r>
            <a:r>
              <a:rPr sz="2500" spc="-22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a</a:t>
            </a:r>
            <a:r>
              <a:rPr sz="2500" spc="-21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c</a:t>
            </a:r>
            <a:r>
              <a:rPr sz="2500" spc="-4" dirty="0" smtClean="0">
                <a:latin typeface="Calibri"/>
                <a:cs typeface="Calibri"/>
              </a:rPr>
              <a:t>u</a:t>
            </a:r>
            <a:r>
              <a:rPr sz="2500" spc="4" dirty="0" smtClean="0">
                <a:latin typeface="Calibri"/>
                <a:cs typeface="Calibri"/>
              </a:rPr>
              <a:t>rit</a:t>
            </a:r>
            <a:r>
              <a:rPr sz="2500" spc="0" dirty="0" smtClean="0">
                <a:latin typeface="Calibri"/>
                <a:cs typeface="Calibri"/>
              </a:rPr>
              <a:t>y</a:t>
            </a:r>
            <a:r>
              <a:rPr sz="2500" spc="-25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alibri"/>
                <a:cs typeface="Calibri"/>
              </a:rPr>
              <a:t>m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4" dirty="0" smtClean="0">
                <a:latin typeface="Calibri"/>
                <a:cs typeface="Calibri"/>
              </a:rPr>
              <a:t>n</a:t>
            </a:r>
            <a:r>
              <a:rPr sz="2500" spc="4" dirty="0" smtClean="0">
                <a:latin typeface="Calibri"/>
                <a:cs typeface="Calibri"/>
              </a:rPr>
              <a:t>a</a:t>
            </a:r>
            <a:r>
              <a:rPr sz="2500" spc="-25" dirty="0" smtClean="0">
                <a:latin typeface="Calibri"/>
                <a:cs typeface="Calibri"/>
              </a:rPr>
              <a:t>g</a:t>
            </a:r>
            <a:r>
              <a:rPr sz="2500" spc="4" dirty="0" smtClean="0">
                <a:latin typeface="Calibri"/>
                <a:cs typeface="Calibri"/>
              </a:rPr>
              <a:t>e</a:t>
            </a:r>
            <a:r>
              <a:rPr sz="2500" spc="0" dirty="0" smtClean="0">
                <a:latin typeface="Calibri"/>
                <a:cs typeface="Calibri"/>
              </a:rPr>
              <a:t>r</a:t>
            </a:r>
            <a:r>
              <a:rPr sz="2500" spc="-69" dirty="0" smtClean="0">
                <a:latin typeface="Calibri"/>
                <a:cs typeface="Calibri"/>
              </a:rPr>
              <a:t> 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n</a:t>
            </a:r>
            <a:r>
              <a:rPr sz="2500" spc="-18" dirty="0" smtClean="0">
                <a:latin typeface="Calibri"/>
                <a:cs typeface="Calibri"/>
              </a:rPr>
              <a:t> </a:t>
            </a:r>
            <a:r>
              <a:rPr sz="2500" spc="-25" dirty="0" smtClean="0">
                <a:latin typeface="Calibri"/>
                <a:cs typeface="Calibri"/>
              </a:rPr>
              <a:t>y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-4" dirty="0" smtClean="0">
                <a:latin typeface="Calibri"/>
                <a:cs typeface="Calibri"/>
              </a:rPr>
              <a:t>u</a:t>
            </a:r>
            <a:r>
              <a:rPr sz="2500" spc="0" dirty="0" smtClean="0">
                <a:latin typeface="Calibri"/>
                <a:cs typeface="Calibri"/>
              </a:rPr>
              <a:t>r</a:t>
            </a:r>
            <a:r>
              <a:rPr sz="2500" spc="-37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J</a:t>
            </a:r>
            <a:r>
              <a:rPr sz="2500" spc="-29" dirty="0" smtClean="0">
                <a:latin typeface="Calibri"/>
                <a:cs typeface="Calibri"/>
              </a:rPr>
              <a:t>a</a:t>
            </a:r>
            <a:r>
              <a:rPr sz="2500" spc="-34" dirty="0" smtClean="0">
                <a:latin typeface="Calibri"/>
                <a:cs typeface="Calibri"/>
              </a:rPr>
              <a:t>v</a:t>
            </a:r>
            <a:r>
              <a:rPr sz="2500" spc="0" dirty="0" smtClean="0">
                <a:latin typeface="Calibri"/>
                <a:cs typeface="Calibri"/>
              </a:rPr>
              <a:t>a</a:t>
            </a:r>
            <a:r>
              <a:rPr sz="2500" spc="-35" dirty="0" smtClean="0">
                <a:latin typeface="Calibri"/>
                <a:cs typeface="Calibri"/>
              </a:rPr>
              <a:t> </a:t>
            </a:r>
            <a:r>
              <a:rPr sz="2500" spc="-4" dirty="0" smtClean="0">
                <a:latin typeface="Calibri"/>
                <a:cs typeface="Calibri"/>
              </a:rPr>
              <a:t>p</a:t>
            </a:r>
            <a:r>
              <a:rPr sz="2500" spc="-2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o</a:t>
            </a:r>
            <a:r>
              <a:rPr sz="2500" spc="0" dirty="0" smtClean="0">
                <a:latin typeface="Calibri"/>
                <a:cs typeface="Calibri"/>
              </a:rPr>
              <a:t>g</a:t>
            </a:r>
            <a:r>
              <a:rPr sz="2500" spc="-39" dirty="0" smtClean="0">
                <a:latin typeface="Calibri"/>
                <a:cs typeface="Calibri"/>
              </a:rPr>
              <a:t>r</a:t>
            </a:r>
            <a:r>
              <a:rPr sz="2500" spc="4" dirty="0" smtClean="0">
                <a:latin typeface="Calibri"/>
                <a:cs typeface="Calibri"/>
              </a:rPr>
              <a:t>am </a:t>
            </a:r>
            <a:endParaRPr sz="2500">
              <a:latin typeface="Calibri"/>
              <a:cs typeface="Calibri"/>
            </a:endParaRPr>
          </a:p>
          <a:p>
            <a:pPr marL="12700" marR="251116">
              <a:lnSpc>
                <a:spcPts val="3445"/>
              </a:lnSpc>
            </a:pPr>
            <a:r>
              <a:rPr sz="2500" spc="0" dirty="0" smtClean="0">
                <a:latin typeface="Calibri"/>
                <a:cs typeface="Calibri"/>
              </a:rPr>
              <a:t>u</a:t>
            </a:r>
            <a:r>
              <a:rPr sz="2500" spc="-4" dirty="0" smtClean="0">
                <a:latin typeface="Calibri"/>
                <a:cs typeface="Calibri"/>
              </a:rPr>
              <a:t>s</a:t>
            </a:r>
            <a:r>
              <a:rPr sz="2500" spc="4" dirty="0" smtClean="0">
                <a:latin typeface="Calibri"/>
                <a:cs typeface="Calibri"/>
              </a:rPr>
              <a:t>i</a:t>
            </a:r>
            <a:r>
              <a:rPr sz="2500" spc="0" dirty="0" smtClean="0">
                <a:latin typeface="Calibri"/>
                <a:cs typeface="Calibri"/>
              </a:rPr>
              <a:t>ng</a:t>
            </a:r>
            <a:r>
              <a:rPr sz="2500" spc="-37" dirty="0" smtClean="0">
                <a:latin typeface="Calibri"/>
                <a:cs typeface="Calibri"/>
              </a:rPr>
              <a:t> </a:t>
            </a:r>
            <a:r>
              <a:rPr sz="2500" spc="0" dirty="0" smtClean="0">
                <a:latin typeface="Courier New"/>
                <a:cs typeface="Courier New"/>
              </a:rPr>
              <a:t>System.setSecurityManager()</a:t>
            </a:r>
            <a:endParaRPr sz="25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502908"/>
            <a:ext cx="183896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493508"/>
            <a:ext cx="183896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179308"/>
            <a:ext cx="183896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sz="2500" spc="0" dirty="0" smtClean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9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RMI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Once an object is exported, the server will create a thread to serve incoming requests</a:t>
            </a:r>
          </a:p>
          <a:p>
            <a:pPr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How to terminate a server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Registry.unbind</a:t>
            </a:r>
            <a:r>
              <a:rPr lang="en-US" sz="2400" dirty="0"/>
              <a:t>() </a:t>
            </a:r>
            <a:r>
              <a:rPr lang="en-US" sz="2400" dirty="0" smtClean="0"/>
              <a:t>or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UnicastRemoteObject.unexportObject</a:t>
            </a:r>
            <a:r>
              <a:rPr lang="en-US" sz="2400" dirty="0" smtClean="0"/>
              <a:t>(</a:t>
            </a:r>
            <a:r>
              <a:rPr lang="en-US" sz="2400" dirty="0" err="1" smtClean="0"/>
              <a:t>obj,true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Otherwise, the server JVM continues to run even after its main method has terminated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354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Links and 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://www.ejbtutorial.com/java-rmi/a-step-by-step-implementation-tutorial-for-java-rmi</a:t>
            </a: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://www.cs.umd.edu/class/spring2014/cmsc433-0101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(Lectures 22 and 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RPC is a common paradigm for distributed applications</a:t>
            </a:r>
          </a:p>
          <a:p>
            <a:pPr lvl="1"/>
            <a:r>
              <a:rPr lang="en-US" dirty="0" smtClean="0"/>
              <a:t>Hides networking complexity</a:t>
            </a:r>
          </a:p>
          <a:p>
            <a:r>
              <a:rPr lang="en-US" dirty="0" smtClean="0"/>
              <a:t>Distributed objects extend this paradigm</a:t>
            </a:r>
          </a:p>
          <a:p>
            <a:r>
              <a:rPr lang="en-US" dirty="0" smtClean="0"/>
              <a:t>Java RMI implements the distributed object paradigm</a:t>
            </a:r>
          </a:p>
          <a:p>
            <a:pPr lvl="1"/>
            <a:r>
              <a:rPr lang="en-US" dirty="0" smtClean="0"/>
              <a:t>Initial connection using the RMI registry</a:t>
            </a:r>
          </a:p>
          <a:p>
            <a:pPr lvl="1"/>
            <a:r>
              <a:rPr lang="en-US" dirty="0" smtClean="0"/>
              <a:t>Stubs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Classical procedure</a:t>
            </a:r>
            <a:r>
              <a:rPr lang="en-US" b="1" dirty="0"/>
              <a:t>/function call</a:t>
            </a:r>
          </a:p>
        </p:txBody>
      </p:sp>
      <p:sp>
        <p:nvSpPr>
          <p:cNvPr id="5283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Courier New" charset="0"/>
              </a:rPr>
              <a:t>count = read(</a:t>
            </a:r>
            <a:r>
              <a:rPr lang="en-US" sz="2800" b="1" dirty="0" err="1">
                <a:latin typeface="Courier New" charset="0"/>
              </a:rPr>
              <a:t>fd</a:t>
            </a:r>
            <a:r>
              <a:rPr lang="en-US" sz="2800" b="1" dirty="0">
                <a:latin typeface="Courier New" charset="0"/>
              </a:rPr>
              <a:t>, </a:t>
            </a:r>
            <a:r>
              <a:rPr lang="en-US" sz="2800" b="1" dirty="0" err="1">
                <a:latin typeface="Courier New" charset="0"/>
              </a:rPr>
              <a:t>buf</a:t>
            </a:r>
            <a:r>
              <a:rPr lang="en-US" sz="2800" b="1" dirty="0">
                <a:latin typeface="Courier New" charset="0"/>
              </a:rPr>
              <a:t>, </a:t>
            </a:r>
            <a:r>
              <a:rPr lang="en-US" sz="2800" b="1" dirty="0" smtClean="0">
                <a:latin typeface="Courier New" charset="0"/>
              </a:rPr>
              <a:t>bytes</a:t>
            </a:r>
            <a:r>
              <a:rPr lang="en-US" sz="2800" b="1" dirty="0">
                <a:latin typeface="Courier New" charset="0"/>
              </a:rPr>
              <a:t>)</a:t>
            </a:r>
          </a:p>
        </p:txBody>
      </p:sp>
      <p:pic>
        <p:nvPicPr>
          <p:cNvPr id="528394" name="Picture 10" descr="02-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2143087"/>
            <a:ext cx="4757737" cy="3421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9537" y="2838193"/>
            <a:ext cx="2208213" cy="892395"/>
            <a:chOff x="109537" y="3441481"/>
            <a:chExt cx="2208213" cy="892395"/>
          </a:xfrm>
        </p:grpSpPr>
        <p:sp>
          <p:nvSpPr>
            <p:cNvPr id="2" name="TextBox 1"/>
            <p:cNvSpPr txBox="1"/>
            <p:nvPr/>
          </p:nvSpPr>
          <p:spPr>
            <a:xfrm>
              <a:off x="109537" y="3441481"/>
              <a:ext cx="186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Stack before the call is issued</a:t>
              </a:r>
              <a:endParaRPr lang="en-US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436688" y="3968751"/>
              <a:ext cx="881062" cy="3651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40251" y="2536568"/>
            <a:ext cx="239395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21437" y="2500129"/>
            <a:ext cx="1866900" cy="1527436"/>
            <a:chOff x="109537" y="2869945"/>
            <a:chExt cx="1866900" cy="1527436"/>
          </a:xfrm>
        </p:grpSpPr>
        <p:sp>
          <p:nvSpPr>
            <p:cNvPr id="13" name="TextBox 12"/>
            <p:cNvSpPr txBox="1"/>
            <p:nvPr/>
          </p:nvSpPr>
          <p:spPr>
            <a:xfrm>
              <a:off x="109537" y="2869945"/>
              <a:ext cx="186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Parameters are inserted in the stack by the </a:t>
              </a:r>
              <a:r>
                <a:rPr lang="en-US" i="1" dirty="0" smtClean="0"/>
                <a:t>push</a:t>
              </a:r>
              <a:r>
                <a:rPr lang="en-US" dirty="0" smtClean="0"/>
                <a:t> primitive</a:t>
              </a:r>
              <a:endParaRPr lang="en-US" i="1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285744" y="4032256"/>
              <a:ext cx="881062" cy="36512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330200" y="539115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 smtClean="0"/>
              <a:t>When </a:t>
            </a:r>
            <a:r>
              <a:rPr lang="en-US" sz="1800" b="1" dirty="0" smtClean="0">
                <a:latin typeface="Courier New" charset="0"/>
              </a:rPr>
              <a:t>read </a:t>
            </a:r>
            <a:r>
              <a:rPr lang="en-US" sz="1800" dirty="0" smtClean="0"/>
              <a:t>terminates, it puts the value in a registry, </a:t>
            </a:r>
            <a:r>
              <a:rPr lang="en-US" sz="1800" dirty="0"/>
              <a:t>removes the return </a:t>
            </a:r>
            <a:r>
              <a:rPr lang="en-US" sz="1800" dirty="0" smtClean="0"/>
              <a:t>address and returns the control to the caller</a:t>
            </a:r>
            <a:endParaRPr lang="en-US" sz="1800" dirty="0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>
          <a:xfrm>
            <a:off x="3519490" y="1429527"/>
            <a:ext cx="742948" cy="283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/>
              <a:t>f</a:t>
            </a:r>
            <a:r>
              <a:rPr lang="en-US" sz="1800" dirty="0" smtClean="0"/>
              <a:t>ile</a:t>
            </a:r>
            <a:endParaRPr lang="en-US" sz="1800" dirty="0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4468808" y="1429527"/>
            <a:ext cx="623888" cy="268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 smtClean="0"/>
              <a:t>buffer</a:t>
            </a:r>
            <a:endParaRPr lang="en-US" sz="1800" dirty="0"/>
          </a:p>
        </p:txBody>
      </p:sp>
      <p:sp>
        <p:nvSpPr>
          <p:cNvPr id="18" name="Rectangle 8"/>
          <p:cNvSpPr txBox="1">
            <a:spLocks noChangeArrowheads="1"/>
          </p:cNvSpPr>
          <p:nvPr/>
        </p:nvSpPr>
        <p:spPr>
          <a:xfrm>
            <a:off x="5410200" y="1444631"/>
            <a:ext cx="1139826" cy="355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dirty="0"/>
              <a:t>b</a:t>
            </a:r>
            <a:r>
              <a:rPr lang="en-US" sz="1800" dirty="0" smtClean="0"/>
              <a:t>ytes to read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64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Remote Procedure Call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9251" y="1524000"/>
            <a:ext cx="8397874" cy="1295400"/>
          </a:xfrm>
        </p:spPr>
        <p:txBody>
          <a:bodyPr/>
          <a:lstStyle/>
          <a:p>
            <a:r>
              <a:rPr lang="en-US" sz="2800" dirty="0"/>
              <a:t>Would like to do the same if </a:t>
            </a:r>
            <a:r>
              <a:rPr lang="en-US" sz="2800" dirty="0" smtClean="0"/>
              <a:t>the called </a:t>
            </a:r>
            <a:r>
              <a:rPr lang="en-US" sz="2800" dirty="0"/>
              <a:t>procedure or function is on a remote </a:t>
            </a:r>
            <a:r>
              <a:rPr lang="en-US" sz="2800" dirty="0" smtClean="0"/>
              <a:t>server.</a:t>
            </a:r>
            <a:endParaRPr lang="en-US" sz="2800" dirty="0"/>
          </a:p>
        </p:txBody>
      </p:sp>
      <p:pic>
        <p:nvPicPr>
          <p:cNvPr id="533510" name="Picture 6" descr="02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9563" y="2519363"/>
            <a:ext cx="5983287" cy="3308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RPC Stubs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448675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i="1" dirty="0"/>
              <a:t>client-side stub</a:t>
            </a:r>
            <a:r>
              <a:rPr lang="en-US" sz="2400" dirty="0"/>
              <a:t> is a function that looks to the client as if it were a callable server function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I.e., same API as the server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implementation of the function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i="1" dirty="0"/>
              <a:t>server-side stub</a:t>
            </a:r>
            <a:r>
              <a:rPr lang="en-US" sz="2400" dirty="0"/>
              <a:t> looks like a caller to the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I.e., like a </a:t>
            </a:r>
            <a:r>
              <a:rPr lang="en-US" sz="2000" dirty="0" smtClean="0"/>
              <a:t>piece of </a:t>
            </a:r>
            <a:r>
              <a:rPr lang="en-US" sz="2000" dirty="0"/>
              <a:t>code invoking the server function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client program thinks </a:t>
            </a:r>
            <a:r>
              <a:rPr lang="en-US" sz="2400" dirty="0" smtClean="0"/>
              <a:t>it is </a:t>
            </a:r>
            <a:r>
              <a:rPr lang="en-US" sz="2400" dirty="0"/>
              <a:t>invoking the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but it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calling into the client-side stub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server program thinks </a:t>
            </a:r>
            <a:r>
              <a:rPr lang="en-US" sz="2400" dirty="0" smtClean="0"/>
              <a:t>it is </a:t>
            </a:r>
            <a:r>
              <a:rPr lang="en-US" sz="2400" dirty="0"/>
              <a:t>called by the client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but it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really called by the server-side stub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stubs send messages to each other to make the RPC happen transparently </a:t>
            </a:r>
            <a:r>
              <a:rPr lang="en-US" sz="2000" dirty="0"/>
              <a:t>(almost</a:t>
            </a:r>
            <a:r>
              <a:rPr lang="en-US" sz="2000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8522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Illustration</a:t>
            </a:r>
            <a:endParaRPr lang="en-US" alt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Figure 4-7. The steps involved in a doing a </a:t>
            </a:r>
            <a:br>
              <a:rPr lang="en-US" altLang="en-US"/>
            </a:br>
            <a:r>
              <a:rPr lang="en-US" altLang="en-US"/>
              <a:t>remote computation through RPC.</a:t>
            </a:r>
          </a:p>
        </p:txBody>
      </p:sp>
      <p:pic>
        <p:nvPicPr>
          <p:cNvPr id="84996" name="Picture 4" descr="0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66850"/>
            <a:ext cx="79073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3530</Words>
  <Application>Microsoft Office PowerPoint</Application>
  <PresentationFormat>On-screen Show (4:3)</PresentationFormat>
  <Paragraphs>704</Paragraphs>
  <Slides>59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Distributed Systems 11. RPC and Java RMI </vt:lpstr>
      <vt:lpstr>Outline</vt:lpstr>
      <vt:lpstr>Message-oriented Communication</vt:lpstr>
      <vt:lpstr>Remote Procedure Call (RPC)</vt:lpstr>
      <vt:lpstr>Remote Procedure Call (RPC)</vt:lpstr>
      <vt:lpstr>Classical procedure/function call</vt:lpstr>
      <vt:lpstr>Remote Procedure Call</vt:lpstr>
      <vt:lpstr>RPC Stubs</vt:lpstr>
      <vt:lpstr>Illustration</vt:lpstr>
      <vt:lpstr>Remote Procedure Call message exchanging</vt:lpstr>
      <vt:lpstr>RPC – Issues</vt:lpstr>
      <vt:lpstr>RPC Model</vt:lpstr>
      <vt:lpstr>Marshaling Arguments</vt:lpstr>
      <vt:lpstr>Representation of Data</vt:lpstr>
      <vt:lpstr>Issue #2 — Pointers and References</vt:lpstr>
      <vt:lpstr>Transport of Remote Procedure Call</vt:lpstr>
      <vt:lpstr>Asynchronous RPC</vt:lpstr>
      <vt:lpstr>Asynchronous RPC (cont’d)</vt:lpstr>
      <vt:lpstr>How to locate RPC services?</vt:lpstr>
      <vt:lpstr>Remote Procedure Call is used …</vt:lpstr>
      <vt:lpstr>Distributed Objects</vt:lpstr>
      <vt:lpstr>The Distributed Objects paradigm</vt:lpstr>
      <vt:lpstr>Architecture of a Distributed-Object System</vt:lpstr>
      <vt:lpstr>Java Remote Method Invocation (RMI)‏</vt:lpstr>
      <vt:lpstr>A Simple Overview </vt:lpstr>
      <vt:lpstr>Java RMI</vt:lpstr>
      <vt:lpstr>Java RMI</vt:lpstr>
      <vt:lpstr>The RMI Registry</vt:lpstr>
      <vt:lpstr>The RMI Registry Interface</vt:lpstr>
      <vt:lpstr>Lookup in Java RMI</vt:lpstr>
      <vt:lpstr>The RMI Architecture</vt:lpstr>
      <vt:lpstr>Interaction between Stub and Skeleton</vt:lpstr>
      <vt:lpstr>Parameter Passing</vt:lpstr>
      <vt:lpstr>Parameter Passing (2)‏</vt:lpstr>
      <vt:lpstr>Note on server-side objects</vt:lpstr>
      <vt:lpstr>PowerPoint Presentation</vt:lpstr>
      <vt:lpstr>PowerPoint Presentation</vt:lpstr>
      <vt:lpstr>Building a Java RMI system</vt:lpstr>
      <vt:lpstr>PowerPoint Presentation</vt:lpstr>
      <vt:lpstr>PowerPoint Presentation</vt:lpstr>
      <vt:lpstr>PowerPoint Presentation</vt:lpstr>
      <vt:lpstr>PowerPoint Presentation</vt:lpstr>
      <vt:lpstr>Interface</vt:lpstr>
      <vt:lpstr>Object implementing the remote interface</vt:lpstr>
      <vt:lpstr>Server hosting the service</vt:lpstr>
      <vt:lpstr>Client calling the service</vt:lpstr>
      <vt:lpstr>Security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Terminating RMI Servers</vt:lpstr>
      <vt:lpstr>Further Links and Acknowledgement</vt:lpstr>
      <vt:lpstr>Take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66</cp:revision>
  <cp:lastPrinted>2015-04-10T15:30:04Z</cp:lastPrinted>
  <dcterms:modified xsi:type="dcterms:W3CDTF">2015-04-14T14:55:55Z</dcterms:modified>
</cp:coreProperties>
</file>